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2" r:id="rId1"/>
  </p:sldMasterIdLst>
  <p:notesMasterIdLst>
    <p:notesMasterId r:id="rId24"/>
  </p:notesMasterIdLst>
  <p:sldIdLst>
    <p:sldId id="375" r:id="rId2"/>
    <p:sldId id="358" r:id="rId3"/>
    <p:sldId id="359" r:id="rId4"/>
    <p:sldId id="339" r:id="rId5"/>
    <p:sldId id="361" r:id="rId6"/>
    <p:sldId id="382" r:id="rId7"/>
    <p:sldId id="362" r:id="rId8"/>
    <p:sldId id="372" r:id="rId9"/>
    <p:sldId id="395" r:id="rId10"/>
    <p:sldId id="345" r:id="rId11"/>
    <p:sldId id="363" r:id="rId12"/>
    <p:sldId id="377" r:id="rId13"/>
    <p:sldId id="364" r:id="rId14"/>
    <p:sldId id="378" r:id="rId15"/>
    <p:sldId id="392" r:id="rId16"/>
    <p:sldId id="337" r:id="rId17"/>
    <p:sldId id="383" r:id="rId18"/>
    <p:sldId id="365" r:id="rId19"/>
    <p:sldId id="366" r:id="rId20"/>
    <p:sldId id="396" r:id="rId21"/>
    <p:sldId id="394" r:id="rId22"/>
    <p:sldId id="347" r:id="rId23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rah Roberts" initials="DR" lastIdx="7" clrIdx="0">
    <p:extLst>
      <p:ext uri="{19B8F6BF-5375-455C-9EA6-DF929625EA0E}">
        <p15:presenceInfo xmlns:p15="http://schemas.microsoft.com/office/powerpoint/2012/main" userId="S-1-5-21-828226499-1799353846-614564066-11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1F"/>
    <a:srgbClr val="CCE4D6"/>
    <a:srgbClr val="99CAAD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7" autoAdjust="0"/>
    <p:restoredTop sz="78752" autoAdjust="0"/>
  </p:normalViewPr>
  <p:slideViewPr>
    <p:cSldViewPr>
      <p:cViewPr varScale="1">
        <p:scale>
          <a:sx n="53" d="100"/>
          <a:sy n="53" d="100"/>
        </p:scale>
        <p:origin x="127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491F"/>
            </a:solidFill>
          </c:spPr>
          <c:explosion val="14"/>
          <c:dPt>
            <c:idx val="0"/>
            <c:bubble3D val="0"/>
            <c:spPr>
              <a:solidFill>
                <a:srgbClr val="00491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07-4F9C-8B2E-9FA6161A30F7}"/>
              </c:ext>
            </c:extLst>
          </c:dPt>
          <c:dPt>
            <c:idx val="1"/>
            <c:bubble3D val="0"/>
            <c:spPr>
              <a:solidFill>
                <a:srgbClr val="CCE4D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07-4F9C-8B2E-9FA6161A30F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807-4F9C-8B2E-9FA6161A30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image" Target="../media/image22.gif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25.gif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image" Target="../media/image22.gif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2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B297F0-3776-4219-BB46-BA9DE303739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BCB64A8-B72C-47AF-9CD3-F4F23DC4E7D8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/>
            <a:t>Ymatebwyr</a:t>
          </a:r>
        </a:p>
        <a:p>
          <a:r>
            <a:rPr lang="en-GB" dirty="0" smtClean="0"/>
            <a:t>Respondents</a:t>
          </a:r>
          <a:endParaRPr lang="en-GB" dirty="0"/>
        </a:p>
      </dgm:t>
    </dgm:pt>
    <dgm:pt modelId="{AD4A153B-7668-4BED-8D2D-6F7890C42B0B}" type="parTrans" cxnId="{BC341644-3893-4F5D-BB03-9FEB8C1604A9}">
      <dgm:prSet/>
      <dgm:spPr/>
      <dgm:t>
        <a:bodyPr/>
        <a:lstStyle/>
        <a:p>
          <a:endParaRPr lang="en-GB"/>
        </a:p>
      </dgm:t>
    </dgm:pt>
    <dgm:pt modelId="{0F86D2DC-BB45-4721-ADE9-02EAC79BBADD}" type="sibTrans" cxnId="{BC341644-3893-4F5D-BB03-9FEB8C1604A9}">
      <dgm:prSet/>
      <dgm:spPr/>
      <dgm:t>
        <a:bodyPr/>
        <a:lstStyle/>
        <a:p>
          <a:endParaRPr lang="en-GB"/>
        </a:p>
      </dgm:t>
    </dgm:pt>
    <dgm:pt modelId="{0EFBB6F2-D1F1-4D15-B943-97569CA0B5EA}">
      <dgm:prSet phldrT="[Text]" custT="1"/>
      <dgm:spPr>
        <a:solidFill>
          <a:srgbClr val="00491F"/>
        </a:solidFill>
      </dgm:spPr>
      <dgm:t>
        <a:bodyPr/>
        <a:lstStyle/>
        <a:p>
          <a:r>
            <a:rPr lang="en-GB" sz="1800" dirty="0" smtClean="0"/>
            <a:t>8 </a:t>
          </a:r>
          <a:r>
            <a:rPr lang="en-GB" sz="1800" dirty="0" err="1" smtClean="0"/>
            <a:t>grŵp</a:t>
          </a:r>
          <a:r>
            <a:rPr lang="en-GB" sz="1800" dirty="0" smtClean="0"/>
            <a:t> </a:t>
          </a:r>
          <a:r>
            <a:rPr lang="en-GB" sz="1800" dirty="0" err="1" smtClean="0"/>
            <a:t>wedi’u</a:t>
          </a:r>
          <a:r>
            <a:rPr lang="en-GB" sz="1800" dirty="0" smtClean="0"/>
            <a:t> </a:t>
          </a:r>
          <a:r>
            <a:rPr lang="en-GB" sz="1800" dirty="0" err="1" smtClean="0"/>
            <a:t>harolygu</a:t>
          </a:r>
          <a:endParaRPr lang="en-GB" sz="1800" dirty="0"/>
        </a:p>
      </dgm:t>
    </dgm:pt>
    <dgm:pt modelId="{1EEB25A6-5229-4D35-98E1-6B2BC7E0FC6F}" type="parTrans" cxnId="{9BF40114-EB49-4349-9DAC-F955C80210F2}">
      <dgm:prSet/>
      <dgm:spPr/>
      <dgm:t>
        <a:bodyPr/>
        <a:lstStyle/>
        <a:p>
          <a:endParaRPr lang="en-GB"/>
        </a:p>
      </dgm:t>
    </dgm:pt>
    <dgm:pt modelId="{81DED0EB-C6E7-4CCA-A5EF-214952E6ABEC}" type="sibTrans" cxnId="{9BF40114-EB49-4349-9DAC-F955C80210F2}">
      <dgm:prSet/>
      <dgm:spPr/>
      <dgm:t>
        <a:bodyPr/>
        <a:lstStyle/>
        <a:p>
          <a:endParaRPr lang="en-GB"/>
        </a:p>
      </dgm:t>
    </dgm:pt>
    <dgm:pt modelId="{65AA5A84-8311-4A9B-AB9D-C4140331EA10}">
      <dgm:prSet phldrT="[Text]" custT="1"/>
      <dgm:spPr>
        <a:solidFill>
          <a:srgbClr val="00491F"/>
        </a:solidFill>
      </dgm:spPr>
      <dgm:t>
        <a:bodyPr/>
        <a:lstStyle/>
        <a:p>
          <a:r>
            <a:rPr lang="en-GB" sz="1800" dirty="0" smtClean="0"/>
            <a:t>8 groups surveyed</a:t>
          </a:r>
          <a:endParaRPr lang="en-GB" sz="1800" dirty="0"/>
        </a:p>
      </dgm:t>
    </dgm:pt>
    <dgm:pt modelId="{D22D2659-58DE-40F7-8B5C-D16B7AF31432}" type="parTrans" cxnId="{2AB20014-63AF-4B76-A393-625745A9CAF0}">
      <dgm:prSet/>
      <dgm:spPr/>
      <dgm:t>
        <a:bodyPr/>
        <a:lstStyle/>
        <a:p>
          <a:endParaRPr lang="en-GB"/>
        </a:p>
      </dgm:t>
    </dgm:pt>
    <dgm:pt modelId="{10140878-D140-4D5A-A7BF-DE84A4AB9DB3}" type="sibTrans" cxnId="{2AB20014-63AF-4B76-A393-625745A9CAF0}">
      <dgm:prSet/>
      <dgm:spPr/>
      <dgm:t>
        <a:bodyPr/>
        <a:lstStyle/>
        <a:p>
          <a:endParaRPr lang="en-GB"/>
        </a:p>
      </dgm:t>
    </dgm:pt>
    <dgm:pt modelId="{CC9B4681-799E-4F12-8DE7-86114E859A04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/>
            <a:t>Dyluniad</a:t>
          </a:r>
          <a:r>
            <a:rPr lang="en-GB" dirty="0" smtClean="0"/>
            <a:t> yr </a:t>
          </a:r>
          <a:r>
            <a:rPr lang="en-GB" dirty="0" err="1" smtClean="0"/>
            <a:t>arolwg</a:t>
          </a:r>
          <a:endParaRPr lang="en-GB" dirty="0" smtClean="0"/>
        </a:p>
        <a:p>
          <a:r>
            <a:rPr lang="en-GB" dirty="0" smtClean="0"/>
            <a:t>Survey design</a:t>
          </a:r>
          <a:endParaRPr lang="en-GB" dirty="0"/>
        </a:p>
      </dgm:t>
    </dgm:pt>
    <dgm:pt modelId="{E19CD616-42CF-4B9C-9483-6E33C0ED890A}" type="parTrans" cxnId="{2F4606A9-793B-4416-AB3B-3BD3B23A6FA8}">
      <dgm:prSet/>
      <dgm:spPr/>
      <dgm:t>
        <a:bodyPr/>
        <a:lstStyle/>
        <a:p>
          <a:endParaRPr lang="en-GB"/>
        </a:p>
      </dgm:t>
    </dgm:pt>
    <dgm:pt modelId="{F4CA0205-6B93-412D-9AB7-CA1C9B006EB7}" type="sibTrans" cxnId="{2F4606A9-793B-4416-AB3B-3BD3B23A6FA8}">
      <dgm:prSet/>
      <dgm:spPr/>
      <dgm:t>
        <a:bodyPr/>
        <a:lstStyle/>
        <a:p>
          <a:endParaRPr lang="en-GB"/>
        </a:p>
      </dgm:t>
    </dgm:pt>
    <dgm:pt modelId="{1E3AFA8C-A13A-4178-9C8B-BC568CF1D681}">
      <dgm:prSet phldrT="[Text]" custT="1"/>
      <dgm:spPr>
        <a:solidFill>
          <a:srgbClr val="00491F"/>
        </a:solidFill>
      </dgm:spPr>
      <dgm:t>
        <a:bodyPr/>
        <a:lstStyle/>
        <a:p>
          <a:endParaRPr lang="en-GB" sz="1800" dirty="0" smtClean="0"/>
        </a:p>
        <a:p>
          <a:r>
            <a:rPr lang="en-GB" sz="1800" dirty="0" err="1" smtClean="0"/>
            <a:t>Holiaduron</a:t>
          </a:r>
          <a:r>
            <a:rPr lang="en-GB" sz="1800" dirty="0" smtClean="0"/>
            <a:t> </a:t>
          </a:r>
          <a:r>
            <a:rPr lang="en-GB" sz="1800" dirty="0" err="1" smtClean="0"/>
            <a:t>wedi’u</a:t>
          </a:r>
          <a:r>
            <a:rPr lang="en-GB" sz="1800" dirty="0" smtClean="0"/>
            <a:t> </a:t>
          </a:r>
          <a:r>
            <a:rPr lang="en-GB" sz="1800" dirty="0" err="1" smtClean="0"/>
            <a:t>datblygu</a:t>
          </a:r>
          <a:r>
            <a:rPr lang="en-GB" sz="1800" dirty="0" smtClean="0"/>
            <a:t> </a:t>
          </a:r>
          <a:r>
            <a:rPr lang="en-GB" sz="1800" dirty="0" err="1" smtClean="0"/>
            <a:t>a’u</a:t>
          </a:r>
          <a:r>
            <a:rPr lang="en-GB" sz="1800" dirty="0" smtClean="0"/>
            <a:t> </a:t>
          </a:r>
          <a:r>
            <a:rPr lang="en-GB" sz="1800" dirty="0" err="1" smtClean="0"/>
            <a:t>treialu</a:t>
          </a:r>
          <a:endParaRPr lang="en-GB" sz="1800" dirty="0" smtClean="0"/>
        </a:p>
        <a:p>
          <a:endParaRPr lang="en-GB" sz="1600" dirty="0"/>
        </a:p>
      </dgm:t>
    </dgm:pt>
    <dgm:pt modelId="{9C11708C-2892-4136-B0E9-750EB13FA3EC}" type="parTrans" cxnId="{09C2A0DB-9FB5-4E96-8E09-E4F8FA0F016C}">
      <dgm:prSet/>
      <dgm:spPr/>
      <dgm:t>
        <a:bodyPr/>
        <a:lstStyle/>
        <a:p>
          <a:endParaRPr lang="en-GB"/>
        </a:p>
      </dgm:t>
    </dgm:pt>
    <dgm:pt modelId="{CF0C1885-C6DB-455D-9B19-AA8F80302B2F}" type="sibTrans" cxnId="{09C2A0DB-9FB5-4E96-8E09-E4F8FA0F016C}">
      <dgm:prSet/>
      <dgm:spPr/>
      <dgm:t>
        <a:bodyPr/>
        <a:lstStyle/>
        <a:p>
          <a:endParaRPr lang="en-GB"/>
        </a:p>
      </dgm:t>
    </dgm:pt>
    <dgm:pt modelId="{252E5EAC-2591-4FD4-9FDD-BB8EA0FA24E1}">
      <dgm:prSet phldrT="[Text]" custT="1"/>
      <dgm:spPr>
        <a:solidFill>
          <a:srgbClr val="00491F"/>
        </a:solidFill>
      </dgm:spPr>
      <dgm:t>
        <a:bodyPr/>
        <a:lstStyle/>
        <a:p>
          <a:endParaRPr lang="en-GB" sz="1800" dirty="0" smtClean="0"/>
        </a:p>
        <a:p>
          <a:r>
            <a:rPr lang="en-GB" sz="1800" dirty="0" err="1" smtClean="0"/>
            <a:t>Questionnairesdeveloped</a:t>
          </a:r>
          <a:r>
            <a:rPr lang="en-GB" sz="1800" dirty="0" smtClean="0"/>
            <a:t> and piloted</a:t>
          </a:r>
        </a:p>
        <a:p>
          <a:endParaRPr lang="en-GB" sz="1600" dirty="0"/>
        </a:p>
      </dgm:t>
    </dgm:pt>
    <dgm:pt modelId="{77F16A9C-35D7-4E4C-8B73-E145BE1960EA}" type="parTrans" cxnId="{2F729910-3821-42E2-B6AC-5FA29FE6981A}">
      <dgm:prSet/>
      <dgm:spPr/>
      <dgm:t>
        <a:bodyPr/>
        <a:lstStyle/>
        <a:p>
          <a:endParaRPr lang="en-GB"/>
        </a:p>
      </dgm:t>
    </dgm:pt>
    <dgm:pt modelId="{4984EFA8-274D-4B59-86C4-750150BF62DD}" type="sibTrans" cxnId="{2F729910-3821-42E2-B6AC-5FA29FE6981A}">
      <dgm:prSet/>
      <dgm:spPr/>
      <dgm:t>
        <a:bodyPr/>
        <a:lstStyle/>
        <a:p>
          <a:endParaRPr lang="en-GB"/>
        </a:p>
      </dgm:t>
    </dgm:pt>
    <dgm:pt modelId="{9E1187B2-B3EB-48F5-85BB-A941D46DC442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/>
            <a:t>Amserlen</a:t>
          </a:r>
          <a:endParaRPr lang="en-GB" dirty="0" smtClean="0"/>
        </a:p>
        <a:p>
          <a:r>
            <a:rPr lang="en-GB" dirty="0" smtClean="0"/>
            <a:t>Timescale</a:t>
          </a:r>
          <a:endParaRPr lang="en-GB" dirty="0"/>
        </a:p>
      </dgm:t>
    </dgm:pt>
    <dgm:pt modelId="{8DF5D3BF-36CF-48D7-96D2-9F3C04CCD669}" type="parTrans" cxnId="{25F5A379-4E03-4199-8503-E8E535597DFF}">
      <dgm:prSet/>
      <dgm:spPr/>
      <dgm:t>
        <a:bodyPr/>
        <a:lstStyle/>
        <a:p>
          <a:endParaRPr lang="en-GB"/>
        </a:p>
      </dgm:t>
    </dgm:pt>
    <dgm:pt modelId="{A99541DC-2D04-4A65-A08E-1D09F8B75BF3}" type="sibTrans" cxnId="{25F5A379-4E03-4199-8503-E8E535597DFF}">
      <dgm:prSet/>
      <dgm:spPr/>
      <dgm:t>
        <a:bodyPr/>
        <a:lstStyle/>
        <a:p>
          <a:endParaRPr lang="en-GB"/>
        </a:p>
      </dgm:t>
    </dgm:pt>
    <dgm:pt modelId="{A3E049FC-923A-4598-B827-4EEE3C5580B7}">
      <dgm:prSet phldrT="[Text]" custT="1"/>
      <dgm:spPr>
        <a:solidFill>
          <a:srgbClr val="00491F"/>
        </a:solidFill>
      </dgm:spPr>
      <dgm:t>
        <a:bodyPr/>
        <a:lstStyle/>
        <a:p>
          <a:endParaRPr lang="en-GB" sz="1800" dirty="0" smtClean="0"/>
        </a:p>
        <a:p>
          <a:r>
            <a:rPr lang="en-GB" sz="1800" dirty="0" err="1" smtClean="0"/>
            <a:t>Cyfnod</a:t>
          </a:r>
          <a:r>
            <a:rPr lang="en-GB" sz="1800" dirty="0" smtClean="0"/>
            <a:t> yr </a:t>
          </a:r>
          <a:r>
            <a:rPr lang="en-GB" sz="1800" dirty="0" err="1" smtClean="0"/>
            <a:t>arolwg</a:t>
          </a:r>
          <a:r>
            <a:rPr lang="en-GB" sz="1800" dirty="0" smtClean="0"/>
            <a:t>  - </a:t>
          </a:r>
          <a:r>
            <a:rPr lang="en-GB" sz="1800" dirty="0" err="1" smtClean="0"/>
            <a:t>Ionawr</a:t>
          </a:r>
          <a:r>
            <a:rPr lang="en-GB" sz="1800" dirty="0" smtClean="0"/>
            <a:t>  </a:t>
          </a:r>
          <a:r>
            <a:rPr lang="en-GB" sz="1800" dirty="0" err="1" smtClean="0"/>
            <a:t>i</a:t>
          </a:r>
          <a:r>
            <a:rPr lang="en-GB" sz="1800" dirty="0" smtClean="0"/>
            <a:t> Mai 2021</a:t>
          </a:r>
        </a:p>
        <a:p>
          <a:endParaRPr lang="en-GB" sz="1600" dirty="0"/>
        </a:p>
      </dgm:t>
    </dgm:pt>
    <dgm:pt modelId="{431EEB55-AA2D-4EDA-8BD6-853DB936B1B8}" type="parTrans" cxnId="{C000B90D-0AEE-4F3D-8FF4-3D5AA7F57CD1}">
      <dgm:prSet/>
      <dgm:spPr/>
      <dgm:t>
        <a:bodyPr/>
        <a:lstStyle/>
        <a:p>
          <a:endParaRPr lang="en-GB"/>
        </a:p>
      </dgm:t>
    </dgm:pt>
    <dgm:pt modelId="{86041DB7-B751-4B85-B5C9-5C7D0B9A4E71}" type="sibTrans" cxnId="{C000B90D-0AEE-4F3D-8FF4-3D5AA7F57CD1}">
      <dgm:prSet/>
      <dgm:spPr/>
      <dgm:t>
        <a:bodyPr/>
        <a:lstStyle/>
        <a:p>
          <a:endParaRPr lang="en-GB"/>
        </a:p>
      </dgm:t>
    </dgm:pt>
    <dgm:pt modelId="{C8C57CB8-B150-45B4-8864-680B17D618B2}">
      <dgm:prSet phldrT="[Text]" custT="1"/>
      <dgm:spPr>
        <a:solidFill>
          <a:srgbClr val="00491F"/>
        </a:solidFill>
      </dgm:spPr>
      <dgm:t>
        <a:bodyPr/>
        <a:lstStyle/>
        <a:p>
          <a:endParaRPr lang="en-GB" sz="1500" dirty="0" smtClean="0"/>
        </a:p>
        <a:p>
          <a:r>
            <a:rPr lang="en-GB" sz="1800" dirty="0" smtClean="0"/>
            <a:t>Survey period – January to May 2021</a:t>
          </a:r>
        </a:p>
        <a:p>
          <a:endParaRPr lang="en-GB" sz="1500" dirty="0"/>
        </a:p>
      </dgm:t>
    </dgm:pt>
    <dgm:pt modelId="{D898F1A1-128F-4797-BB9B-B4769C345877}" type="parTrans" cxnId="{0CDDB65B-EF2A-4341-8740-C41B06017A00}">
      <dgm:prSet/>
      <dgm:spPr/>
      <dgm:t>
        <a:bodyPr/>
        <a:lstStyle/>
        <a:p>
          <a:endParaRPr lang="en-GB"/>
        </a:p>
      </dgm:t>
    </dgm:pt>
    <dgm:pt modelId="{876DBE78-09A2-4663-BE0B-BEFD58A56C30}" type="sibTrans" cxnId="{0CDDB65B-EF2A-4341-8740-C41B06017A00}">
      <dgm:prSet/>
      <dgm:spPr/>
      <dgm:t>
        <a:bodyPr/>
        <a:lstStyle/>
        <a:p>
          <a:endParaRPr lang="en-GB"/>
        </a:p>
      </dgm:t>
    </dgm:pt>
    <dgm:pt modelId="{D29939AD-E673-4004-BAB7-CD10F157A9F7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/>
            <a:t>Dull</a:t>
          </a:r>
        </a:p>
        <a:p>
          <a:r>
            <a:rPr lang="en-GB" dirty="0" smtClean="0"/>
            <a:t>Method</a:t>
          </a:r>
          <a:endParaRPr lang="en-GB" dirty="0"/>
        </a:p>
      </dgm:t>
    </dgm:pt>
    <dgm:pt modelId="{088CFEFD-64FE-4811-AB72-84350806CBB4}" type="parTrans" cxnId="{D46A98C6-5727-48E5-BA10-C1325FB799F8}">
      <dgm:prSet/>
      <dgm:spPr/>
      <dgm:t>
        <a:bodyPr/>
        <a:lstStyle/>
        <a:p>
          <a:endParaRPr lang="en-GB"/>
        </a:p>
      </dgm:t>
    </dgm:pt>
    <dgm:pt modelId="{32AA285D-8BF4-4090-B197-B9DC5C6162C4}" type="sibTrans" cxnId="{D46A98C6-5727-48E5-BA10-C1325FB799F8}">
      <dgm:prSet/>
      <dgm:spPr/>
      <dgm:t>
        <a:bodyPr/>
        <a:lstStyle/>
        <a:p>
          <a:endParaRPr lang="en-GB"/>
        </a:p>
      </dgm:t>
    </dgm:pt>
    <dgm:pt modelId="{6B553E16-1455-403B-9A74-93C198D373B3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/>
            <a:t>Cyfathrebu</a:t>
          </a:r>
          <a:endParaRPr lang="en-GB" dirty="0" smtClean="0"/>
        </a:p>
        <a:p>
          <a:r>
            <a:rPr lang="en-GB" dirty="0" smtClean="0"/>
            <a:t>Communication</a:t>
          </a:r>
          <a:endParaRPr lang="en-GB" dirty="0"/>
        </a:p>
      </dgm:t>
    </dgm:pt>
    <dgm:pt modelId="{18EDE634-972F-4A9B-A78D-571CE7E2D71E}" type="parTrans" cxnId="{0123CEC7-6D75-48EA-8F69-233776774B3E}">
      <dgm:prSet/>
      <dgm:spPr/>
      <dgm:t>
        <a:bodyPr/>
        <a:lstStyle/>
        <a:p>
          <a:endParaRPr lang="en-GB"/>
        </a:p>
      </dgm:t>
    </dgm:pt>
    <dgm:pt modelId="{09FEC446-7A11-4D2C-A83A-25B13B5DF459}" type="sibTrans" cxnId="{0123CEC7-6D75-48EA-8F69-233776774B3E}">
      <dgm:prSet/>
      <dgm:spPr/>
      <dgm:t>
        <a:bodyPr/>
        <a:lstStyle/>
        <a:p>
          <a:endParaRPr lang="en-GB"/>
        </a:p>
      </dgm:t>
    </dgm:pt>
    <dgm:pt modelId="{07C59E9B-74E8-46E3-837A-D5A2177B92CC}">
      <dgm:prSet phldrT="[Text]" custT="1"/>
      <dgm:spPr>
        <a:solidFill>
          <a:srgbClr val="00491F"/>
        </a:solidFill>
      </dgm:spPr>
      <dgm:t>
        <a:bodyPr/>
        <a:lstStyle/>
        <a:p>
          <a:r>
            <a:rPr lang="en-GB" sz="1800" dirty="0" err="1" smtClean="0"/>
            <a:t>Ar-lein</a:t>
          </a:r>
          <a:r>
            <a:rPr lang="en-GB" sz="1800" dirty="0" smtClean="0"/>
            <a:t> </a:t>
          </a:r>
          <a:r>
            <a:rPr lang="en-GB" sz="1800" dirty="0" err="1" smtClean="0"/>
            <a:t>trwy</a:t>
          </a:r>
          <a:r>
            <a:rPr lang="en-GB" sz="1800" dirty="0" smtClean="0"/>
            <a:t> </a:t>
          </a:r>
          <a:r>
            <a:rPr lang="en-GB" sz="1800" dirty="0" err="1" smtClean="0"/>
            <a:t>wefan</a:t>
          </a:r>
          <a:r>
            <a:rPr lang="en-GB" sz="1800" dirty="0" smtClean="0"/>
            <a:t> CGA</a:t>
          </a:r>
          <a:endParaRPr lang="en-GB" sz="1800" dirty="0"/>
        </a:p>
      </dgm:t>
    </dgm:pt>
    <dgm:pt modelId="{B2026DB8-D826-42DC-A421-AB9927FA7007}" type="parTrans" cxnId="{34532B21-2100-4D9D-BEC1-2ACB914067A4}">
      <dgm:prSet/>
      <dgm:spPr/>
      <dgm:t>
        <a:bodyPr/>
        <a:lstStyle/>
        <a:p>
          <a:endParaRPr lang="en-GB"/>
        </a:p>
      </dgm:t>
    </dgm:pt>
    <dgm:pt modelId="{4C279E28-7ADB-4F8F-8C6F-DD126387EBB4}" type="sibTrans" cxnId="{34532B21-2100-4D9D-BEC1-2ACB914067A4}">
      <dgm:prSet/>
      <dgm:spPr/>
      <dgm:t>
        <a:bodyPr/>
        <a:lstStyle/>
        <a:p>
          <a:endParaRPr lang="en-GB"/>
        </a:p>
      </dgm:t>
    </dgm:pt>
    <dgm:pt modelId="{8575B519-DECF-464D-8376-9D178D6D9092}">
      <dgm:prSet phldrT="[Text]" custT="1"/>
      <dgm:spPr>
        <a:solidFill>
          <a:srgbClr val="00491F"/>
        </a:solidFill>
      </dgm:spPr>
      <dgm:t>
        <a:bodyPr/>
        <a:lstStyle/>
        <a:p>
          <a:r>
            <a:rPr lang="en-GB" sz="1800" dirty="0" smtClean="0"/>
            <a:t>Online via EWC website</a:t>
          </a:r>
          <a:endParaRPr lang="en-GB" sz="1800" dirty="0"/>
        </a:p>
      </dgm:t>
    </dgm:pt>
    <dgm:pt modelId="{A78BDCD4-9A8F-49EB-8600-A46D1A1E26E8}" type="parTrans" cxnId="{90586746-FDDB-4E2F-999D-4380A1BD6B43}">
      <dgm:prSet/>
      <dgm:spPr/>
      <dgm:t>
        <a:bodyPr/>
        <a:lstStyle/>
        <a:p>
          <a:endParaRPr lang="en-GB"/>
        </a:p>
      </dgm:t>
    </dgm:pt>
    <dgm:pt modelId="{3B6A112A-5E03-428C-9EEA-FA511C112A14}" type="sibTrans" cxnId="{90586746-FDDB-4E2F-999D-4380A1BD6B43}">
      <dgm:prSet/>
      <dgm:spPr/>
      <dgm:t>
        <a:bodyPr/>
        <a:lstStyle/>
        <a:p>
          <a:endParaRPr lang="en-GB"/>
        </a:p>
      </dgm:t>
    </dgm:pt>
    <dgm:pt modelId="{5D828C7E-2F14-4CCE-A88C-2D1DFF51269B}">
      <dgm:prSet phldrT="[Text]" custT="1"/>
      <dgm:spPr>
        <a:solidFill>
          <a:srgbClr val="00491F"/>
        </a:solidFill>
      </dgm:spPr>
      <dgm:t>
        <a:bodyPr/>
        <a:lstStyle/>
        <a:p>
          <a:r>
            <a:rPr lang="en-GB" sz="1800" dirty="0" smtClean="0"/>
            <a:t>Partnership plan</a:t>
          </a:r>
          <a:endParaRPr lang="en-GB" sz="1800" dirty="0"/>
        </a:p>
      </dgm:t>
    </dgm:pt>
    <dgm:pt modelId="{4BB93A33-3977-48D3-B925-D06F215F03FC}" type="parTrans" cxnId="{C1F7524E-2D62-418E-B8A2-2B1DBDDDE0BA}">
      <dgm:prSet/>
      <dgm:spPr/>
      <dgm:t>
        <a:bodyPr/>
        <a:lstStyle/>
        <a:p>
          <a:endParaRPr lang="en-GB"/>
        </a:p>
      </dgm:t>
    </dgm:pt>
    <dgm:pt modelId="{025A56CB-8029-403C-A48C-EDCF986A52B3}" type="sibTrans" cxnId="{C1F7524E-2D62-418E-B8A2-2B1DBDDDE0BA}">
      <dgm:prSet/>
      <dgm:spPr/>
      <dgm:t>
        <a:bodyPr/>
        <a:lstStyle/>
        <a:p>
          <a:endParaRPr lang="en-GB"/>
        </a:p>
      </dgm:t>
    </dgm:pt>
    <dgm:pt modelId="{03BA79B6-63EE-4C49-8D77-3ADB7D7029F9}">
      <dgm:prSet phldrT="[Text]" custT="1"/>
      <dgm:spPr>
        <a:solidFill>
          <a:srgbClr val="00491F"/>
        </a:solidFill>
      </dgm:spPr>
      <dgm:t>
        <a:bodyPr/>
        <a:lstStyle/>
        <a:p>
          <a:r>
            <a:rPr lang="en-GB" sz="1800" dirty="0" err="1" smtClean="0"/>
            <a:t>Cynllun</a:t>
          </a:r>
          <a:r>
            <a:rPr lang="en-GB" sz="1800" dirty="0" smtClean="0"/>
            <a:t> </a:t>
          </a:r>
          <a:r>
            <a:rPr lang="en-GB" sz="1800" dirty="0" err="1" smtClean="0"/>
            <a:t>partneriaeth</a:t>
          </a:r>
          <a:endParaRPr lang="en-GB" sz="1800" dirty="0"/>
        </a:p>
      </dgm:t>
    </dgm:pt>
    <dgm:pt modelId="{556BB3E2-B476-45CD-AE28-438FBF322FC6}" type="parTrans" cxnId="{486CAFAB-4337-4865-BD35-F1FE1CF3B4BE}">
      <dgm:prSet/>
      <dgm:spPr/>
      <dgm:t>
        <a:bodyPr/>
        <a:lstStyle/>
        <a:p>
          <a:endParaRPr lang="en-GB"/>
        </a:p>
      </dgm:t>
    </dgm:pt>
    <dgm:pt modelId="{72504181-7609-41C2-9640-1E6BDD1D83C1}" type="sibTrans" cxnId="{486CAFAB-4337-4865-BD35-F1FE1CF3B4BE}">
      <dgm:prSet/>
      <dgm:spPr/>
      <dgm:t>
        <a:bodyPr/>
        <a:lstStyle/>
        <a:p>
          <a:endParaRPr lang="en-GB"/>
        </a:p>
      </dgm:t>
    </dgm:pt>
    <dgm:pt modelId="{8BEBD86C-53F2-4732-B36B-32096C44EDE0}" type="pres">
      <dgm:prSet presAssocID="{6FB297F0-3776-4219-BB46-BA9DE303739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35164D3-25F3-4B26-8C23-FC82520EE42D}" type="pres">
      <dgm:prSet presAssocID="{2BCB64A8-B72C-47AF-9CD3-F4F23DC4E7D8}" presName="compNode" presStyleCnt="0"/>
      <dgm:spPr/>
    </dgm:pt>
    <dgm:pt modelId="{D0883456-1E50-4808-8A66-DB63A6C3CCDD}" type="pres">
      <dgm:prSet presAssocID="{2BCB64A8-B72C-47AF-9CD3-F4F23DC4E7D8}" presName="aNode" presStyleLbl="bgShp" presStyleIdx="0" presStyleCnt="5"/>
      <dgm:spPr/>
      <dgm:t>
        <a:bodyPr/>
        <a:lstStyle/>
        <a:p>
          <a:endParaRPr lang="en-GB"/>
        </a:p>
      </dgm:t>
    </dgm:pt>
    <dgm:pt modelId="{9F455CE6-ECBD-4F20-8BF5-27870B0DE267}" type="pres">
      <dgm:prSet presAssocID="{2BCB64A8-B72C-47AF-9CD3-F4F23DC4E7D8}" presName="textNode" presStyleLbl="bgShp" presStyleIdx="0" presStyleCnt="5"/>
      <dgm:spPr/>
      <dgm:t>
        <a:bodyPr/>
        <a:lstStyle/>
        <a:p>
          <a:endParaRPr lang="en-GB"/>
        </a:p>
      </dgm:t>
    </dgm:pt>
    <dgm:pt modelId="{0F3B73A3-5B60-4F5F-AF20-000EB68D3AD0}" type="pres">
      <dgm:prSet presAssocID="{2BCB64A8-B72C-47AF-9CD3-F4F23DC4E7D8}" presName="compChildNode" presStyleCnt="0"/>
      <dgm:spPr/>
    </dgm:pt>
    <dgm:pt modelId="{51B0EB16-493E-4639-A340-62D0C923F5E1}" type="pres">
      <dgm:prSet presAssocID="{2BCB64A8-B72C-47AF-9CD3-F4F23DC4E7D8}" presName="theInnerList" presStyleCnt="0"/>
      <dgm:spPr/>
    </dgm:pt>
    <dgm:pt modelId="{1664C556-334E-4A85-9992-361E7D86EA50}" type="pres">
      <dgm:prSet presAssocID="{0EFBB6F2-D1F1-4D15-B943-97569CA0B5EA}" presName="child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CA8263-AA5A-4F39-BF2E-A23BF52270D9}" type="pres">
      <dgm:prSet presAssocID="{0EFBB6F2-D1F1-4D15-B943-97569CA0B5EA}" presName="aSpace2" presStyleCnt="0"/>
      <dgm:spPr/>
    </dgm:pt>
    <dgm:pt modelId="{89EC51E4-6311-42FF-AA32-396434BED834}" type="pres">
      <dgm:prSet presAssocID="{65AA5A84-8311-4A9B-AB9D-C4140331EA10}" presName="child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633FF4-D51D-4D38-963A-7CDA9FE42D24}" type="pres">
      <dgm:prSet presAssocID="{2BCB64A8-B72C-47AF-9CD3-F4F23DC4E7D8}" presName="aSpace" presStyleCnt="0"/>
      <dgm:spPr/>
    </dgm:pt>
    <dgm:pt modelId="{E7FFB079-F600-4C9B-9616-A23F0D407C5D}" type="pres">
      <dgm:prSet presAssocID="{CC9B4681-799E-4F12-8DE7-86114E859A04}" presName="compNode" presStyleCnt="0"/>
      <dgm:spPr/>
    </dgm:pt>
    <dgm:pt modelId="{9E834D4F-CBF1-42D6-AA4F-FE1C7DA5ECC0}" type="pres">
      <dgm:prSet presAssocID="{CC9B4681-799E-4F12-8DE7-86114E859A04}" presName="aNode" presStyleLbl="bgShp" presStyleIdx="1" presStyleCnt="5" custLinFactNeighborX="506" custLinFactNeighborY="1581"/>
      <dgm:spPr/>
      <dgm:t>
        <a:bodyPr/>
        <a:lstStyle/>
        <a:p>
          <a:endParaRPr lang="en-GB"/>
        </a:p>
      </dgm:t>
    </dgm:pt>
    <dgm:pt modelId="{48F80894-C620-4FFC-9774-624A4F0BCDBF}" type="pres">
      <dgm:prSet presAssocID="{CC9B4681-799E-4F12-8DE7-86114E859A04}" presName="textNode" presStyleLbl="bgShp" presStyleIdx="1" presStyleCnt="5"/>
      <dgm:spPr/>
      <dgm:t>
        <a:bodyPr/>
        <a:lstStyle/>
        <a:p>
          <a:endParaRPr lang="en-GB"/>
        </a:p>
      </dgm:t>
    </dgm:pt>
    <dgm:pt modelId="{DD018765-56FA-41ED-8C22-F4D5443FAEAD}" type="pres">
      <dgm:prSet presAssocID="{CC9B4681-799E-4F12-8DE7-86114E859A04}" presName="compChildNode" presStyleCnt="0"/>
      <dgm:spPr/>
    </dgm:pt>
    <dgm:pt modelId="{42478C6F-2C47-4B5D-B5C0-281BB90C68DB}" type="pres">
      <dgm:prSet presAssocID="{CC9B4681-799E-4F12-8DE7-86114E859A04}" presName="theInnerList" presStyleCnt="0"/>
      <dgm:spPr/>
    </dgm:pt>
    <dgm:pt modelId="{432D1B90-2C38-49B7-BD87-0B2136F1AE19}" type="pres">
      <dgm:prSet presAssocID="{1E3AFA8C-A13A-4178-9C8B-BC568CF1D681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C80CE8-5084-47FE-80EA-21AF0BC445EB}" type="pres">
      <dgm:prSet presAssocID="{1E3AFA8C-A13A-4178-9C8B-BC568CF1D681}" presName="aSpace2" presStyleCnt="0"/>
      <dgm:spPr/>
    </dgm:pt>
    <dgm:pt modelId="{D5D20B78-A409-4E70-BACF-6B4FB195C0FA}" type="pres">
      <dgm:prSet presAssocID="{252E5EAC-2591-4FD4-9FDD-BB8EA0FA24E1}" presName="child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E86B37-4406-4462-A755-9C8F3F1EC1E6}" type="pres">
      <dgm:prSet presAssocID="{CC9B4681-799E-4F12-8DE7-86114E859A04}" presName="aSpace" presStyleCnt="0"/>
      <dgm:spPr/>
    </dgm:pt>
    <dgm:pt modelId="{6A3AD853-254A-4385-B6FB-3B30C894DDC3}" type="pres">
      <dgm:prSet presAssocID="{9E1187B2-B3EB-48F5-85BB-A941D46DC442}" presName="compNode" presStyleCnt="0"/>
      <dgm:spPr/>
    </dgm:pt>
    <dgm:pt modelId="{5886DFE1-3DF6-4831-A0E6-907713C588C0}" type="pres">
      <dgm:prSet presAssocID="{9E1187B2-B3EB-48F5-85BB-A941D46DC442}" presName="aNode" presStyleLbl="bgShp" presStyleIdx="2" presStyleCnt="5"/>
      <dgm:spPr/>
      <dgm:t>
        <a:bodyPr/>
        <a:lstStyle/>
        <a:p>
          <a:endParaRPr lang="en-GB"/>
        </a:p>
      </dgm:t>
    </dgm:pt>
    <dgm:pt modelId="{45D7AD80-70CC-49A5-8107-31491A56F8C1}" type="pres">
      <dgm:prSet presAssocID="{9E1187B2-B3EB-48F5-85BB-A941D46DC442}" presName="textNode" presStyleLbl="bgShp" presStyleIdx="2" presStyleCnt="5"/>
      <dgm:spPr/>
      <dgm:t>
        <a:bodyPr/>
        <a:lstStyle/>
        <a:p>
          <a:endParaRPr lang="en-GB"/>
        </a:p>
      </dgm:t>
    </dgm:pt>
    <dgm:pt modelId="{03CE73D4-FAD9-4920-BBE5-C0F53B32641A}" type="pres">
      <dgm:prSet presAssocID="{9E1187B2-B3EB-48F5-85BB-A941D46DC442}" presName="compChildNode" presStyleCnt="0"/>
      <dgm:spPr/>
    </dgm:pt>
    <dgm:pt modelId="{26BE3D6D-015A-4555-A5A5-DBE074485FDF}" type="pres">
      <dgm:prSet presAssocID="{9E1187B2-B3EB-48F5-85BB-A941D46DC442}" presName="theInnerList" presStyleCnt="0"/>
      <dgm:spPr/>
    </dgm:pt>
    <dgm:pt modelId="{FEF8ADB8-8D7A-4B9F-B341-E30B416EF16A}" type="pres">
      <dgm:prSet presAssocID="{A3E049FC-923A-4598-B827-4EEE3C5580B7}" presName="child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4466E9-F863-4ED0-A5E3-5A6FE6ACB290}" type="pres">
      <dgm:prSet presAssocID="{A3E049FC-923A-4598-B827-4EEE3C5580B7}" presName="aSpace2" presStyleCnt="0"/>
      <dgm:spPr/>
    </dgm:pt>
    <dgm:pt modelId="{14DA9580-2159-419D-A996-004309645B4B}" type="pres">
      <dgm:prSet presAssocID="{C8C57CB8-B150-45B4-8864-680B17D618B2}" presName="child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0671B7-2B61-43A4-A7AE-D55AFCAD8765}" type="pres">
      <dgm:prSet presAssocID="{9E1187B2-B3EB-48F5-85BB-A941D46DC442}" presName="aSpace" presStyleCnt="0"/>
      <dgm:spPr/>
    </dgm:pt>
    <dgm:pt modelId="{3954E1F2-BEFE-45E4-9165-5D2944C606B1}" type="pres">
      <dgm:prSet presAssocID="{D29939AD-E673-4004-BAB7-CD10F157A9F7}" presName="compNode" presStyleCnt="0"/>
      <dgm:spPr/>
    </dgm:pt>
    <dgm:pt modelId="{0DF121DD-689B-4887-94C6-1323CB75B59F}" type="pres">
      <dgm:prSet presAssocID="{D29939AD-E673-4004-BAB7-CD10F157A9F7}" presName="aNode" presStyleLbl="bgShp" presStyleIdx="3" presStyleCnt="5"/>
      <dgm:spPr/>
      <dgm:t>
        <a:bodyPr/>
        <a:lstStyle/>
        <a:p>
          <a:endParaRPr lang="en-GB"/>
        </a:p>
      </dgm:t>
    </dgm:pt>
    <dgm:pt modelId="{0564AC63-2082-4D68-9606-E57BF8C7A3A5}" type="pres">
      <dgm:prSet presAssocID="{D29939AD-E673-4004-BAB7-CD10F157A9F7}" presName="textNode" presStyleLbl="bgShp" presStyleIdx="3" presStyleCnt="5"/>
      <dgm:spPr/>
      <dgm:t>
        <a:bodyPr/>
        <a:lstStyle/>
        <a:p>
          <a:endParaRPr lang="en-GB"/>
        </a:p>
      </dgm:t>
    </dgm:pt>
    <dgm:pt modelId="{48F12B8E-F54B-48F1-A6C6-27C23EF0C5C9}" type="pres">
      <dgm:prSet presAssocID="{D29939AD-E673-4004-BAB7-CD10F157A9F7}" presName="compChildNode" presStyleCnt="0"/>
      <dgm:spPr/>
    </dgm:pt>
    <dgm:pt modelId="{08CF567D-2C57-49E6-A1F6-F418BE934222}" type="pres">
      <dgm:prSet presAssocID="{D29939AD-E673-4004-BAB7-CD10F157A9F7}" presName="theInnerList" presStyleCnt="0"/>
      <dgm:spPr/>
    </dgm:pt>
    <dgm:pt modelId="{1EEF7985-2368-4A87-B725-31C1CDA5D9DE}" type="pres">
      <dgm:prSet presAssocID="{07C59E9B-74E8-46E3-837A-D5A2177B92CC}" presName="child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7F61F5-035F-4DDD-B839-287B4C9FACCE}" type="pres">
      <dgm:prSet presAssocID="{07C59E9B-74E8-46E3-837A-D5A2177B92CC}" presName="aSpace2" presStyleCnt="0"/>
      <dgm:spPr/>
    </dgm:pt>
    <dgm:pt modelId="{590FBBD5-6476-4613-A7C0-8240E64CBDDE}" type="pres">
      <dgm:prSet presAssocID="{8575B519-DECF-464D-8376-9D178D6D9092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2A49E4-7374-4879-AD55-B0875D8D34ED}" type="pres">
      <dgm:prSet presAssocID="{D29939AD-E673-4004-BAB7-CD10F157A9F7}" presName="aSpace" presStyleCnt="0"/>
      <dgm:spPr/>
    </dgm:pt>
    <dgm:pt modelId="{70AFC2C8-5DFA-4E29-AF0B-F83B840F07AE}" type="pres">
      <dgm:prSet presAssocID="{6B553E16-1455-403B-9A74-93C198D373B3}" presName="compNode" presStyleCnt="0"/>
      <dgm:spPr/>
    </dgm:pt>
    <dgm:pt modelId="{1A27CB5D-CFEB-4D9A-8A7D-D2BCB1B7F622}" type="pres">
      <dgm:prSet presAssocID="{6B553E16-1455-403B-9A74-93C198D373B3}" presName="aNode" presStyleLbl="bgShp" presStyleIdx="4" presStyleCnt="5"/>
      <dgm:spPr/>
      <dgm:t>
        <a:bodyPr/>
        <a:lstStyle/>
        <a:p>
          <a:endParaRPr lang="en-GB"/>
        </a:p>
      </dgm:t>
    </dgm:pt>
    <dgm:pt modelId="{E06C16E0-148D-4023-B5AF-7837856A4763}" type="pres">
      <dgm:prSet presAssocID="{6B553E16-1455-403B-9A74-93C198D373B3}" presName="textNode" presStyleLbl="bgShp" presStyleIdx="4" presStyleCnt="5"/>
      <dgm:spPr/>
      <dgm:t>
        <a:bodyPr/>
        <a:lstStyle/>
        <a:p>
          <a:endParaRPr lang="en-GB"/>
        </a:p>
      </dgm:t>
    </dgm:pt>
    <dgm:pt modelId="{C9A46199-0E56-40B8-BD64-D71513E3C012}" type="pres">
      <dgm:prSet presAssocID="{6B553E16-1455-403B-9A74-93C198D373B3}" presName="compChildNode" presStyleCnt="0"/>
      <dgm:spPr/>
    </dgm:pt>
    <dgm:pt modelId="{EB3C6329-2978-4BA2-ADEE-6F1D2DA7A1AB}" type="pres">
      <dgm:prSet presAssocID="{6B553E16-1455-403B-9A74-93C198D373B3}" presName="theInnerList" presStyleCnt="0"/>
      <dgm:spPr/>
    </dgm:pt>
    <dgm:pt modelId="{7728A2CA-55D7-4CB6-A46E-A737D7F9B516}" type="pres">
      <dgm:prSet presAssocID="{03BA79B6-63EE-4C49-8D77-3ADB7D7029F9}" presName="child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5F5EFF-1899-45EC-AF3A-0AD379954F94}" type="pres">
      <dgm:prSet presAssocID="{03BA79B6-63EE-4C49-8D77-3ADB7D7029F9}" presName="aSpace2" presStyleCnt="0"/>
      <dgm:spPr/>
    </dgm:pt>
    <dgm:pt modelId="{E67901C2-2AE2-4D2C-B73E-9357509C3509}" type="pres">
      <dgm:prSet presAssocID="{5D828C7E-2F14-4CCE-A88C-2D1DFF51269B}" presName="child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B5839E9-F2FC-45C9-B07A-F8786A44BE23}" type="presOf" srcId="{D29939AD-E673-4004-BAB7-CD10F157A9F7}" destId="{0DF121DD-689B-4887-94C6-1323CB75B59F}" srcOrd="0" destOrd="0" presId="urn:microsoft.com/office/officeart/2005/8/layout/lProcess2"/>
    <dgm:cxn modelId="{33552441-A1B8-417A-972E-5FCFAF634978}" type="presOf" srcId="{D29939AD-E673-4004-BAB7-CD10F157A9F7}" destId="{0564AC63-2082-4D68-9606-E57BF8C7A3A5}" srcOrd="1" destOrd="0" presId="urn:microsoft.com/office/officeart/2005/8/layout/lProcess2"/>
    <dgm:cxn modelId="{90586746-FDDB-4E2F-999D-4380A1BD6B43}" srcId="{D29939AD-E673-4004-BAB7-CD10F157A9F7}" destId="{8575B519-DECF-464D-8376-9D178D6D9092}" srcOrd="1" destOrd="0" parTransId="{A78BDCD4-9A8F-49EB-8600-A46D1A1E26E8}" sibTransId="{3B6A112A-5E03-428C-9EEA-FA511C112A14}"/>
    <dgm:cxn modelId="{0123CEC7-6D75-48EA-8F69-233776774B3E}" srcId="{6FB297F0-3776-4219-BB46-BA9DE3037395}" destId="{6B553E16-1455-403B-9A74-93C198D373B3}" srcOrd="4" destOrd="0" parTransId="{18EDE634-972F-4A9B-A78D-571CE7E2D71E}" sibTransId="{09FEC446-7A11-4D2C-A83A-25B13B5DF459}"/>
    <dgm:cxn modelId="{1350B7B1-43B0-49AF-8A10-D40ADDD0F49A}" type="presOf" srcId="{9E1187B2-B3EB-48F5-85BB-A941D46DC442}" destId="{45D7AD80-70CC-49A5-8107-31491A56F8C1}" srcOrd="1" destOrd="0" presId="urn:microsoft.com/office/officeart/2005/8/layout/lProcess2"/>
    <dgm:cxn modelId="{D46A98C6-5727-48E5-BA10-C1325FB799F8}" srcId="{6FB297F0-3776-4219-BB46-BA9DE3037395}" destId="{D29939AD-E673-4004-BAB7-CD10F157A9F7}" srcOrd="3" destOrd="0" parTransId="{088CFEFD-64FE-4811-AB72-84350806CBB4}" sibTransId="{32AA285D-8BF4-4090-B197-B9DC5C6162C4}"/>
    <dgm:cxn modelId="{2F4606A9-793B-4416-AB3B-3BD3B23A6FA8}" srcId="{6FB297F0-3776-4219-BB46-BA9DE3037395}" destId="{CC9B4681-799E-4F12-8DE7-86114E859A04}" srcOrd="1" destOrd="0" parTransId="{E19CD616-42CF-4B9C-9483-6E33C0ED890A}" sibTransId="{F4CA0205-6B93-412D-9AB7-CA1C9B006EB7}"/>
    <dgm:cxn modelId="{A3D9F972-3FA7-437F-AF86-48EAFB34C746}" type="presOf" srcId="{252E5EAC-2591-4FD4-9FDD-BB8EA0FA24E1}" destId="{D5D20B78-A409-4E70-BACF-6B4FB195C0FA}" srcOrd="0" destOrd="0" presId="urn:microsoft.com/office/officeart/2005/8/layout/lProcess2"/>
    <dgm:cxn modelId="{C1F7524E-2D62-418E-B8A2-2B1DBDDDE0BA}" srcId="{6B553E16-1455-403B-9A74-93C198D373B3}" destId="{5D828C7E-2F14-4CCE-A88C-2D1DFF51269B}" srcOrd="1" destOrd="0" parTransId="{4BB93A33-3977-48D3-B925-D06F215F03FC}" sibTransId="{025A56CB-8029-403C-A48C-EDCF986A52B3}"/>
    <dgm:cxn modelId="{486CAFAB-4337-4865-BD35-F1FE1CF3B4BE}" srcId="{6B553E16-1455-403B-9A74-93C198D373B3}" destId="{03BA79B6-63EE-4C49-8D77-3ADB7D7029F9}" srcOrd="0" destOrd="0" parTransId="{556BB3E2-B476-45CD-AE28-438FBF322FC6}" sibTransId="{72504181-7609-41C2-9640-1E6BDD1D83C1}"/>
    <dgm:cxn modelId="{25F5A379-4E03-4199-8503-E8E535597DFF}" srcId="{6FB297F0-3776-4219-BB46-BA9DE3037395}" destId="{9E1187B2-B3EB-48F5-85BB-A941D46DC442}" srcOrd="2" destOrd="0" parTransId="{8DF5D3BF-36CF-48D7-96D2-9F3C04CCD669}" sibTransId="{A99541DC-2D04-4A65-A08E-1D09F8B75BF3}"/>
    <dgm:cxn modelId="{1F88130B-C1E2-4B54-95E9-40F2A5856FB9}" type="presOf" srcId="{2BCB64A8-B72C-47AF-9CD3-F4F23DC4E7D8}" destId="{9F455CE6-ECBD-4F20-8BF5-27870B0DE267}" srcOrd="1" destOrd="0" presId="urn:microsoft.com/office/officeart/2005/8/layout/lProcess2"/>
    <dgm:cxn modelId="{9011CBF1-66D8-4159-8AB8-1E9752986BC6}" type="presOf" srcId="{0EFBB6F2-D1F1-4D15-B943-97569CA0B5EA}" destId="{1664C556-334E-4A85-9992-361E7D86EA50}" srcOrd="0" destOrd="0" presId="urn:microsoft.com/office/officeart/2005/8/layout/lProcess2"/>
    <dgm:cxn modelId="{865C3FCC-7C41-4139-8F4D-6935881B2F74}" type="presOf" srcId="{1E3AFA8C-A13A-4178-9C8B-BC568CF1D681}" destId="{432D1B90-2C38-49B7-BD87-0B2136F1AE19}" srcOrd="0" destOrd="0" presId="urn:microsoft.com/office/officeart/2005/8/layout/lProcess2"/>
    <dgm:cxn modelId="{B518ABEF-A68A-4C1C-9586-B704A21409ED}" type="presOf" srcId="{2BCB64A8-B72C-47AF-9CD3-F4F23DC4E7D8}" destId="{D0883456-1E50-4808-8A66-DB63A6C3CCDD}" srcOrd="0" destOrd="0" presId="urn:microsoft.com/office/officeart/2005/8/layout/lProcess2"/>
    <dgm:cxn modelId="{9EA6B552-CDB9-4377-BD7D-3F29774D659A}" type="presOf" srcId="{5D828C7E-2F14-4CCE-A88C-2D1DFF51269B}" destId="{E67901C2-2AE2-4D2C-B73E-9357509C3509}" srcOrd="0" destOrd="0" presId="urn:microsoft.com/office/officeart/2005/8/layout/lProcess2"/>
    <dgm:cxn modelId="{0A750829-7F4E-43DC-BD75-65EE6A07409E}" type="presOf" srcId="{65AA5A84-8311-4A9B-AB9D-C4140331EA10}" destId="{89EC51E4-6311-42FF-AA32-396434BED834}" srcOrd="0" destOrd="0" presId="urn:microsoft.com/office/officeart/2005/8/layout/lProcess2"/>
    <dgm:cxn modelId="{0DE78F5F-FCC4-4982-8D17-4B9E25253612}" type="presOf" srcId="{C8C57CB8-B150-45B4-8864-680B17D618B2}" destId="{14DA9580-2159-419D-A996-004309645B4B}" srcOrd="0" destOrd="0" presId="urn:microsoft.com/office/officeart/2005/8/layout/lProcess2"/>
    <dgm:cxn modelId="{0CDDB65B-EF2A-4341-8740-C41B06017A00}" srcId="{9E1187B2-B3EB-48F5-85BB-A941D46DC442}" destId="{C8C57CB8-B150-45B4-8864-680B17D618B2}" srcOrd="1" destOrd="0" parTransId="{D898F1A1-128F-4797-BB9B-B4769C345877}" sibTransId="{876DBE78-09A2-4663-BE0B-BEFD58A56C30}"/>
    <dgm:cxn modelId="{53AA4AC4-C376-4B49-9E5A-01567D33D66C}" type="presOf" srcId="{A3E049FC-923A-4598-B827-4EEE3C5580B7}" destId="{FEF8ADB8-8D7A-4B9F-B341-E30B416EF16A}" srcOrd="0" destOrd="0" presId="urn:microsoft.com/office/officeart/2005/8/layout/lProcess2"/>
    <dgm:cxn modelId="{F20E9B35-4645-4342-BBB3-485A075D5D9C}" type="presOf" srcId="{6B553E16-1455-403B-9A74-93C198D373B3}" destId="{1A27CB5D-CFEB-4D9A-8A7D-D2BCB1B7F622}" srcOrd="0" destOrd="0" presId="urn:microsoft.com/office/officeart/2005/8/layout/lProcess2"/>
    <dgm:cxn modelId="{1969D9EB-E616-4A00-A332-2FA0EABE374C}" type="presOf" srcId="{CC9B4681-799E-4F12-8DE7-86114E859A04}" destId="{9E834D4F-CBF1-42D6-AA4F-FE1C7DA5ECC0}" srcOrd="0" destOrd="0" presId="urn:microsoft.com/office/officeart/2005/8/layout/lProcess2"/>
    <dgm:cxn modelId="{7EC8E191-A26B-4FAE-AFD6-3D1EE1E95FA2}" type="presOf" srcId="{9E1187B2-B3EB-48F5-85BB-A941D46DC442}" destId="{5886DFE1-3DF6-4831-A0E6-907713C588C0}" srcOrd="0" destOrd="0" presId="urn:microsoft.com/office/officeart/2005/8/layout/lProcess2"/>
    <dgm:cxn modelId="{C000B90D-0AEE-4F3D-8FF4-3D5AA7F57CD1}" srcId="{9E1187B2-B3EB-48F5-85BB-A941D46DC442}" destId="{A3E049FC-923A-4598-B827-4EEE3C5580B7}" srcOrd="0" destOrd="0" parTransId="{431EEB55-AA2D-4EDA-8BD6-853DB936B1B8}" sibTransId="{86041DB7-B751-4B85-B5C9-5C7D0B9A4E71}"/>
    <dgm:cxn modelId="{D66555F1-75F6-4599-BCE2-BAE4CAB84D4E}" type="presOf" srcId="{07C59E9B-74E8-46E3-837A-D5A2177B92CC}" destId="{1EEF7985-2368-4A87-B725-31C1CDA5D9DE}" srcOrd="0" destOrd="0" presId="urn:microsoft.com/office/officeart/2005/8/layout/lProcess2"/>
    <dgm:cxn modelId="{104A9E1C-4191-42BA-9B85-3B10E3485F5E}" type="presOf" srcId="{6FB297F0-3776-4219-BB46-BA9DE3037395}" destId="{8BEBD86C-53F2-4732-B36B-32096C44EDE0}" srcOrd="0" destOrd="0" presId="urn:microsoft.com/office/officeart/2005/8/layout/lProcess2"/>
    <dgm:cxn modelId="{09C2A0DB-9FB5-4E96-8E09-E4F8FA0F016C}" srcId="{CC9B4681-799E-4F12-8DE7-86114E859A04}" destId="{1E3AFA8C-A13A-4178-9C8B-BC568CF1D681}" srcOrd="0" destOrd="0" parTransId="{9C11708C-2892-4136-B0E9-750EB13FA3EC}" sibTransId="{CF0C1885-C6DB-455D-9B19-AA8F80302B2F}"/>
    <dgm:cxn modelId="{A707EE8F-AB53-4690-B528-6B5B4C6AAF29}" type="presOf" srcId="{8575B519-DECF-464D-8376-9D178D6D9092}" destId="{590FBBD5-6476-4613-A7C0-8240E64CBDDE}" srcOrd="0" destOrd="0" presId="urn:microsoft.com/office/officeart/2005/8/layout/lProcess2"/>
    <dgm:cxn modelId="{49C438AA-6704-475B-92A2-28758FBC3A33}" type="presOf" srcId="{03BA79B6-63EE-4C49-8D77-3ADB7D7029F9}" destId="{7728A2CA-55D7-4CB6-A46E-A737D7F9B516}" srcOrd="0" destOrd="0" presId="urn:microsoft.com/office/officeart/2005/8/layout/lProcess2"/>
    <dgm:cxn modelId="{BC341644-3893-4F5D-BB03-9FEB8C1604A9}" srcId="{6FB297F0-3776-4219-BB46-BA9DE3037395}" destId="{2BCB64A8-B72C-47AF-9CD3-F4F23DC4E7D8}" srcOrd="0" destOrd="0" parTransId="{AD4A153B-7668-4BED-8D2D-6F7890C42B0B}" sibTransId="{0F86D2DC-BB45-4721-ADE9-02EAC79BBADD}"/>
    <dgm:cxn modelId="{8BD00A49-4D58-4AC4-8B18-979A00C8581B}" type="presOf" srcId="{CC9B4681-799E-4F12-8DE7-86114E859A04}" destId="{48F80894-C620-4FFC-9774-624A4F0BCDBF}" srcOrd="1" destOrd="0" presId="urn:microsoft.com/office/officeart/2005/8/layout/lProcess2"/>
    <dgm:cxn modelId="{9BF40114-EB49-4349-9DAC-F955C80210F2}" srcId="{2BCB64A8-B72C-47AF-9CD3-F4F23DC4E7D8}" destId="{0EFBB6F2-D1F1-4D15-B943-97569CA0B5EA}" srcOrd="0" destOrd="0" parTransId="{1EEB25A6-5229-4D35-98E1-6B2BC7E0FC6F}" sibTransId="{81DED0EB-C6E7-4CCA-A5EF-214952E6ABEC}"/>
    <dgm:cxn modelId="{34532B21-2100-4D9D-BEC1-2ACB914067A4}" srcId="{D29939AD-E673-4004-BAB7-CD10F157A9F7}" destId="{07C59E9B-74E8-46E3-837A-D5A2177B92CC}" srcOrd="0" destOrd="0" parTransId="{B2026DB8-D826-42DC-A421-AB9927FA7007}" sibTransId="{4C279E28-7ADB-4F8F-8C6F-DD126387EBB4}"/>
    <dgm:cxn modelId="{2F729910-3821-42E2-B6AC-5FA29FE6981A}" srcId="{CC9B4681-799E-4F12-8DE7-86114E859A04}" destId="{252E5EAC-2591-4FD4-9FDD-BB8EA0FA24E1}" srcOrd="1" destOrd="0" parTransId="{77F16A9C-35D7-4E4C-8B73-E145BE1960EA}" sibTransId="{4984EFA8-274D-4B59-86C4-750150BF62DD}"/>
    <dgm:cxn modelId="{2AB20014-63AF-4B76-A393-625745A9CAF0}" srcId="{2BCB64A8-B72C-47AF-9CD3-F4F23DC4E7D8}" destId="{65AA5A84-8311-4A9B-AB9D-C4140331EA10}" srcOrd="1" destOrd="0" parTransId="{D22D2659-58DE-40F7-8B5C-D16B7AF31432}" sibTransId="{10140878-D140-4D5A-A7BF-DE84A4AB9DB3}"/>
    <dgm:cxn modelId="{42627B63-B372-4961-AFC2-E1AF6FA68144}" type="presOf" srcId="{6B553E16-1455-403B-9A74-93C198D373B3}" destId="{E06C16E0-148D-4023-B5AF-7837856A4763}" srcOrd="1" destOrd="0" presId="urn:microsoft.com/office/officeart/2005/8/layout/lProcess2"/>
    <dgm:cxn modelId="{D4929A44-6E13-4841-9A9D-7DB8B1F2C5CE}" type="presParOf" srcId="{8BEBD86C-53F2-4732-B36B-32096C44EDE0}" destId="{035164D3-25F3-4B26-8C23-FC82520EE42D}" srcOrd="0" destOrd="0" presId="urn:microsoft.com/office/officeart/2005/8/layout/lProcess2"/>
    <dgm:cxn modelId="{0B7EC93C-1ABC-4B5D-B8E4-FE2087C50895}" type="presParOf" srcId="{035164D3-25F3-4B26-8C23-FC82520EE42D}" destId="{D0883456-1E50-4808-8A66-DB63A6C3CCDD}" srcOrd="0" destOrd="0" presId="urn:microsoft.com/office/officeart/2005/8/layout/lProcess2"/>
    <dgm:cxn modelId="{BCC649E4-427D-4BD4-B34A-1F76F7403A8A}" type="presParOf" srcId="{035164D3-25F3-4B26-8C23-FC82520EE42D}" destId="{9F455CE6-ECBD-4F20-8BF5-27870B0DE267}" srcOrd="1" destOrd="0" presId="urn:microsoft.com/office/officeart/2005/8/layout/lProcess2"/>
    <dgm:cxn modelId="{3B303A86-B7F4-4853-893E-3D5FD137850A}" type="presParOf" srcId="{035164D3-25F3-4B26-8C23-FC82520EE42D}" destId="{0F3B73A3-5B60-4F5F-AF20-000EB68D3AD0}" srcOrd="2" destOrd="0" presId="urn:microsoft.com/office/officeart/2005/8/layout/lProcess2"/>
    <dgm:cxn modelId="{4CF0164A-88A6-49C2-A408-59A38833BF0F}" type="presParOf" srcId="{0F3B73A3-5B60-4F5F-AF20-000EB68D3AD0}" destId="{51B0EB16-493E-4639-A340-62D0C923F5E1}" srcOrd="0" destOrd="0" presId="urn:microsoft.com/office/officeart/2005/8/layout/lProcess2"/>
    <dgm:cxn modelId="{EF2CD8E2-B3C6-4C1B-A30B-9FC0574414C8}" type="presParOf" srcId="{51B0EB16-493E-4639-A340-62D0C923F5E1}" destId="{1664C556-334E-4A85-9992-361E7D86EA50}" srcOrd="0" destOrd="0" presId="urn:microsoft.com/office/officeart/2005/8/layout/lProcess2"/>
    <dgm:cxn modelId="{8B2F17A8-E4D7-4BCD-BEBD-D398A4A5BB06}" type="presParOf" srcId="{51B0EB16-493E-4639-A340-62D0C923F5E1}" destId="{C9CA8263-AA5A-4F39-BF2E-A23BF52270D9}" srcOrd="1" destOrd="0" presId="urn:microsoft.com/office/officeart/2005/8/layout/lProcess2"/>
    <dgm:cxn modelId="{E50650F3-2AA5-40A0-9896-92B049E7F901}" type="presParOf" srcId="{51B0EB16-493E-4639-A340-62D0C923F5E1}" destId="{89EC51E4-6311-42FF-AA32-396434BED834}" srcOrd="2" destOrd="0" presId="urn:microsoft.com/office/officeart/2005/8/layout/lProcess2"/>
    <dgm:cxn modelId="{54117DA1-9998-4E71-938F-609534292C22}" type="presParOf" srcId="{8BEBD86C-53F2-4732-B36B-32096C44EDE0}" destId="{9D633FF4-D51D-4D38-963A-7CDA9FE42D24}" srcOrd="1" destOrd="0" presId="urn:microsoft.com/office/officeart/2005/8/layout/lProcess2"/>
    <dgm:cxn modelId="{F435BC7A-DBAE-491C-821B-AD671FCFC0E3}" type="presParOf" srcId="{8BEBD86C-53F2-4732-B36B-32096C44EDE0}" destId="{E7FFB079-F600-4C9B-9616-A23F0D407C5D}" srcOrd="2" destOrd="0" presId="urn:microsoft.com/office/officeart/2005/8/layout/lProcess2"/>
    <dgm:cxn modelId="{B19D390B-9B30-45A6-8FE1-7CEA799AD35B}" type="presParOf" srcId="{E7FFB079-F600-4C9B-9616-A23F0D407C5D}" destId="{9E834D4F-CBF1-42D6-AA4F-FE1C7DA5ECC0}" srcOrd="0" destOrd="0" presId="urn:microsoft.com/office/officeart/2005/8/layout/lProcess2"/>
    <dgm:cxn modelId="{55C4AA1F-78EA-41DB-8A6F-E8A2FAC77268}" type="presParOf" srcId="{E7FFB079-F600-4C9B-9616-A23F0D407C5D}" destId="{48F80894-C620-4FFC-9774-624A4F0BCDBF}" srcOrd="1" destOrd="0" presId="urn:microsoft.com/office/officeart/2005/8/layout/lProcess2"/>
    <dgm:cxn modelId="{3DDEE2F7-490E-4839-9165-96709817847E}" type="presParOf" srcId="{E7FFB079-F600-4C9B-9616-A23F0D407C5D}" destId="{DD018765-56FA-41ED-8C22-F4D5443FAEAD}" srcOrd="2" destOrd="0" presId="urn:microsoft.com/office/officeart/2005/8/layout/lProcess2"/>
    <dgm:cxn modelId="{073E1229-41C5-4C29-A44F-7553366E1C29}" type="presParOf" srcId="{DD018765-56FA-41ED-8C22-F4D5443FAEAD}" destId="{42478C6F-2C47-4B5D-B5C0-281BB90C68DB}" srcOrd="0" destOrd="0" presId="urn:microsoft.com/office/officeart/2005/8/layout/lProcess2"/>
    <dgm:cxn modelId="{043769FA-9298-465A-B0CA-80CF92B83942}" type="presParOf" srcId="{42478C6F-2C47-4B5D-B5C0-281BB90C68DB}" destId="{432D1B90-2C38-49B7-BD87-0B2136F1AE19}" srcOrd="0" destOrd="0" presId="urn:microsoft.com/office/officeart/2005/8/layout/lProcess2"/>
    <dgm:cxn modelId="{D1AF39FB-1FB9-4658-B3E5-2180A988A009}" type="presParOf" srcId="{42478C6F-2C47-4B5D-B5C0-281BB90C68DB}" destId="{04C80CE8-5084-47FE-80EA-21AF0BC445EB}" srcOrd="1" destOrd="0" presId="urn:microsoft.com/office/officeart/2005/8/layout/lProcess2"/>
    <dgm:cxn modelId="{C6E0FE1F-B06B-4854-928A-022AC08A4C53}" type="presParOf" srcId="{42478C6F-2C47-4B5D-B5C0-281BB90C68DB}" destId="{D5D20B78-A409-4E70-BACF-6B4FB195C0FA}" srcOrd="2" destOrd="0" presId="urn:microsoft.com/office/officeart/2005/8/layout/lProcess2"/>
    <dgm:cxn modelId="{649E2FEB-430B-44D2-847C-9407020D00A1}" type="presParOf" srcId="{8BEBD86C-53F2-4732-B36B-32096C44EDE0}" destId="{D6E86B37-4406-4462-A755-9C8F3F1EC1E6}" srcOrd="3" destOrd="0" presId="urn:microsoft.com/office/officeart/2005/8/layout/lProcess2"/>
    <dgm:cxn modelId="{1EE83920-D630-484E-8983-0CD1B4D638AD}" type="presParOf" srcId="{8BEBD86C-53F2-4732-B36B-32096C44EDE0}" destId="{6A3AD853-254A-4385-B6FB-3B30C894DDC3}" srcOrd="4" destOrd="0" presId="urn:microsoft.com/office/officeart/2005/8/layout/lProcess2"/>
    <dgm:cxn modelId="{FFD822DB-39FA-4FCC-BC56-F0436DAFE4AB}" type="presParOf" srcId="{6A3AD853-254A-4385-B6FB-3B30C894DDC3}" destId="{5886DFE1-3DF6-4831-A0E6-907713C588C0}" srcOrd="0" destOrd="0" presId="urn:microsoft.com/office/officeart/2005/8/layout/lProcess2"/>
    <dgm:cxn modelId="{CC3A2A59-C386-4253-B68B-ED9F1AC729E5}" type="presParOf" srcId="{6A3AD853-254A-4385-B6FB-3B30C894DDC3}" destId="{45D7AD80-70CC-49A5-8107-31491A56F8C1}" srcOrd="1" destOrd="0" presId="urn:microsoft.com/office/officeart/2005/8/layout/lProcess2"/>
    <dgm:cxn modelId="{EEBC6E33-A5D2-4938-9E75-2B11E2CBC37A}" type="presParOf" srcId="{6A3AD853-254A-4385-B6FB-3B30C894DDC3}" destId="{03CE73D4-FAD9-4920-BBE5-C0F53B32641A}" srcOrd="2" destOrd="0" presId="urn:microsoft.com/office/officeart/2005/8/layout/lProcess2"/>
    <dgm:cxn modelId="{42C13F94-AF52-4CFE-8C78-3C50C83E0276}" type="presParOf" srcId="{03CE73D4-FAD9-4920-BBE5-C0F53B32641A}" destId="{26BE3D6D-015A-4555-A5A5-DBE074485FDF}" srcOrd="0" destOrd="0" presId="urn:microsoft.com/office/officeart/2005/8/layout/lProcess2"/>
    <dgm:cxn modelId="{56EF8115-2225-43A8-BF34-25FCC0247F7B}" type="presParOf" srcId="{26BE3D6D-015A-4555-A5A5-DBE074485FDF}" destId="{FEF8ADB8-8D7A-4B9F-B341-E30B416EF16A}" srcOrd="0" destOrd="0" presId="urn:microsoft.com/office/officeart/2005/8/layout/lProcess2"/>
    <dgm:cxn modelId="{13C8AD37-045D-4B49-B4E7-346EC70DBB1F}" type="presParOf" srcId="{26BE3D6D-015A-4555-A5A5-DBE074485FDF}" destId="{154466E9-F863-4ED0-A5E3-5A6FE6ACB290}" srcOrd="1" destOrd="0" presId="urn:microsoft.com/office/officeart/2005/8/layout/lProcess2"/>
    <dgm:cxn modelId="{41CFA356-60F8-4F4A-832F-899683844E63}" type="presParOf" srcId="{26BE3D6D-015A-4555-A5A5-DBE074485FDF}" destId="{14DA9580-2159-419D-A996-004309645B4B}" srcOrd="2" destOrd="0" presId="urn:microsoft.com/office/officeart/2005/8/layout/lProcess2"/>
    <dgm:cxn modelId="{93ED1889-F9D4-47B4-97DA-2BDE769F8501}" type="presParOf" srcId="{8BEBD86C-53F2-4732-B36B-32096C44EDE0}" destId="{110671B7-2B61-43A4-A7AE-D55AFCAD8765}" srcOrd="5" destOrd="0" presId="urn:microsoft.com/office/officeart/2005/8/layout/lProcess2"/>
    <dgm:cxn modelId="{2CA14C79-89CD-4304-9753-9F7887870DF4}" type="presParOf" srcId="{8BEBD86C-53F2-4732-B36B-32096C44EDE0}" destId="{3954E1F2-BEFE-45E4-9165-5D2944C606B1}" srcOrd="6" destOrd="0" presId="urn:microsoft.com/office/officeart/2005/8/layout/lProcess2"/>
    <dgm:cxn modelId="{D224A929-0B5D-4DD2-BA98-4C6917835483}" type="presParOf" srcId="{3954E1F2-BEFE-45E4-9165-5D2944C606B1}" destId="{0DF121DD-689B-4887-94C6-1323CB75B59F}" srcOrd="0" destOrd="0" presId="urn:microsoft.com/office/officeart/2005/8/layout/lProcess2"/>
    <dgm:cxn modelId="{0071A889-8336-423C-B495-755B271466C6}" type="presParOf" srcId="{3954E1F2-BEFE-45E4-9165-5D2944C606B1}" destId="{0564AC63-2082-4D68-9606-E57BF8C7A3A5}" srcOrd="1" destOrd="0" presId="urn:microsoft.com/office/officeart/2005/8/layout/lProcess2"/>
    <dgm:cxn modelId="{D15B1B2D-871D-489A-9FB1-7D6D20B30849}" type="presParOf" srcId="{3954E1F2-BEFE-45E4-9165-5D2944C606B1}" destId="{48F12B8E-F54B-48F1-A6C6-27C23EF0C5C9}" srcOrd="2" destOrd="0" presId="urn:microsoft.com/office/officeart/2005/8/layout/lProcess2"/>
    <dgm:cxn modelId="{7D46C96A-72CB-4701-9B83-A1D5045BA098}" type="presParOf" srcId="{48F12B8E-F54B-48F1-A6C6-27C23EF0C5C9}" destId="{08CF567D-2C57-49E6-A1F6-F418BE934222}" srcOrd="0" destOrd="0" presId="urn:microsoft.com/office/officeart/2005/8/layout/lProcess2"/>
    <dgm:cxn modelId="{96BA82D1-7D4C-477A-A579-EEB27F4B5FA3}" type="presParOf" srcId="{08CF567D-2C57-49E6-A1F6-F418BE934222}" destId="{1EEF7985-2368-4A87-B725-31C1CDA5D9DE}" srcOrd="0" destOrd="0" presId="urn:microsoft.com/office/officeart/2005/8/layout/lProcess2"/>
    <dgm:cxn modelId="{8C370721-12C2-40DB-B88A-E06EAE8AFE99}" type="presParOf" srcId="{08CF567D-2C57-49E6-A1F6-F418BE934222}" destId="{A87F61F5-035F-4DDD-B839-287B4C9FACCE}" srcOrd="1" destOrd="0" presId="urn:microsoft.com/office/officeart/2005/8/layout/lProcess2"/>
    <dgm:cxn modelId="{CFE1D381-E4DC-4CAE-8811-AFE0D145DE3B}" type="presParOf" srcId="{08CF567D-2C57-49E6-A1F6-F418BE934222}" destId="{590FBBD5-6476-4613-A7C0-8240E64CBDDE}" srcOrd="2" destOrd="0" presId="urn:microsoft.com/office/officeart/2005/8/layout/lProcess2"/>
    <dgm:cxn modelId="{EE81834C-B8DB-4EA2-823D-46ED35E12DA8}" type="presParOf" srcId="{8BEBD86C-53F2-4732-B36B-32096C44EDE0}" destId="{2C2A49E4-7374-4879-AD55-B0875D8D34ED}" srcOrd="7" destOrd="0" presId="urn:microsoft.com/office/officeart/2005/8/layout/lProcess2"/>
    <dgm:cxn modelId="{C7416913-3CA2-4F49-8F9C-FCE164C80684}" type="presParOf" srcId="{8BEBD86C-53F2-4732-B36B-32096C44EDE0}" destId="{70AFC2C8-5DFA-4E29-AF0B-F83B840F07AE}" srcOrd="8" destOrd="0" presId="urn:microsoft.com/office/officeart/2005/8/layout/lProcess2"/>
    <dgm:cxn modelId="{D6238946-19BE-4ACC-BB4A-76C625898690}" type="presParOf" srcId="{70AFC2C8-5DFA-4E29-AF0B-F83B840F07AE}" destId="{1A27CB5D-CFEB-4D9A-8A7D-D2BCB1B7F622}" srcOrd="0" destOrd="0" presId="urn:microsoft.com/office/officeart/2005/8/layout/lProcess2"/>
    <dgm:cxn modelId="{C2F81A25-A900-427E-A3B8-282D90A85101}" type="presParOf" srcId="{70AFC2C8-5DFA-4E29-AF0B-F83B840F07AE}" destId="{E06C16E0-148D-4023-B5AF-7837856A4763}" srcOrd="1" destOrd="0" presId="urn:microsoft.com/office/officeart/2005/8/layout/lProcess2"/>
    <dgm:cxn modelId="{547D2D9F-4C4C-424C-931F-FE94CE686A23}" type="presParOf" srcId="{70AFC2C8-5DFA-4E29-AF0B-F83B840F07AE}" destId="{C9A46199-0E56-40B8-BD64-D71513E3C012}" srcOrd="2" destOrd="0" presId="urn:microsoft.com/office/officeart/2005/8/layout/lProcess2"/>
    <dgm:cxn modelId="{5BC84FB0-BC83-43A8-B6A3-6840A807E5A7}" type="presParOf" srcId="{C9A46199-0E56-40B8-BD64-D71513E3C012}" destId="{EB3C6329-2978-4BA2-ADEE-6F1D2DA7A1AB}" srcOrd="0" destOrd="0" presId="urn:microsoft.com/office/officeart/2005/8/layout/lProcess2"/>
    <dgm:cxn modelId="{570FA9A5-3654-4AAA-9524-7AA1C6019C8F}" type="presParOf" srcId="{EB3C6329-2978-4BA2-ADEE-6F1D2DA7A1AB}" destId="{7728A2CA-55D7-4CB6-A46E-A737D7F9B516}" srcOrd="0" destOrd="0" presId="urn:microsoft.com/office/officeart/2005/8/layout/lProcess2"/>
    <dgm:cxn modelId="{D0FC7809-9E77-40A4-85CF-3737770CFE47}" type="presParOf" srcId="{EB3C6329-2978-4BA2-ADEE-6F1D2DA7A1AB}" destId="{455F5EFF-1899-45EC-AF3A-0AD379954F94}" srcOrd="1" destOrd="0" presId="urn:microsoft.com/office/officeart/2005/8/layout/lProcess2"/>
    <dgm:cxn modelId="{644773FD-80D4-4DB4-B0E6-95C8F111DD21}" type="presParOf" srcId="{EB3C6329-2978-4BA2-ADEE-6F1D2DA7A1AB}" destId="{E67901C2-2AE2-4D2C-B73E-9357509C3509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017FA57-D31B-41AC-AACD-48E3FB71649A}" type="doc">
      <dgm:prSet loTypeId="urn:microsoft.com/office/officeart/2008/layout/Lin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432DB0D-D0E1-453D-81AE-2D3E8786022B}">
      <dgm:prSet phldrT="[Text]" custT="1"/>
      <dgm:spPr/>
      <dgm:t>
        <a:bodyPr/>
        <a:lstStyle/>
        <a:p>
          <a:r>
            <a:rPr lang="en-US" sz="1800" dirty="0" smtClean="0"/>
            <a:t>With added guidance, benefits to continuing with blended / digital learning</a:t>
          </a:r>
          <a:endParaRPr lang="en-US" sz="1800" dirty="0"/>
        </a:p>
      </dgm:t>
    </dgm:pt>
    <dgm:pt modelId="{310A1111-9DC7-41C8-AD20-97417C4F9637}" type="parTrans" cxnId="{7E7525F1-08B4-408B-886A-C674F0DD8791}">
      <dgm:prSet/>
      <dgm:spPr/>
      <dgm:t>
        <a:bodyPr/>
        <a:lstStyle/>
        <a:p>
          <a:endParaRPr lang="en-US" sz="1800"/>
        </a:p>
      </dgm:t>
    </dgm:pt>
    <dgm:pt modelId="{90DC2036-D701-4B85-A878-3B286EC00DA6}" type="sibTrans" cxnId="{7E7525F1-08B4-408B-886A-C674F0DD8791}">
      <dgm:prSet/>
      <dgm:spPr/>
      <dgm:t>
        <a:bodyPr/>
        <a:lstStyle/>
        <a:p>
          <a:endParaRPr lang="en-US" sz="1800"/>
        </a:p>
      </dgm:t>
    </dgm:pt>
    <dgm:pt modelId="{5EDBC6AE-6326-43D4-B2F5-3A07E985BFD1}">
      <dgm:prSet phldrT="[Text]" custT="1"/>
      <dgm:spPr/>
      <dgm:t>
        <a:bodyPr/>
        <a:lstStyle/>
        <a:p>
          <a:r>
            <a:rPr lang="en-US" sz="1800" dirty="0" smtClean="0"/>
            <a:t>Continuing career development and progression a priority</a:t>
          </a:r>
          <a:endParaRPr lang="en-US" sz="1800" dirty="0"/>
        </a:p>
      </dgm:t>
    </dgm:pt>
    <dgm:pt modelId="{155C43A7-C1BC-4B4E-BB96-0B0834F7AB34}" type="sibTrans" cxnId="{28E89484-0896-48E9-B820-E24D75ADD74A}">
      <dgm:prSet/>
      <dgm:spPr/>
      <dgm:t>
        <a:bodyPr/>
        <a:lstStyle/>
        <a:p>
          <a:endParaRPr lang="en-US" sz="1800"/>
        </a:p>
      </dgm:t>
    </dgm:pt>
    <dgm:pt modelId="{7025CC04-E145-422D-8234-0AA74B1EDCB2}" type="parTrans" cxnId="{28E89484-0896-48E9-B820-E24D75ADD74A}">
      <dgm:prSet/>
      <dgm:spPr/>
      <dgm:t>
        <a:bodyPr/>
        <a:lstStyle/>
        <a:p>
          <a:endParaRPr lang="en-US" sz="1800"/>
        </a:p>
      </dgm:t>
    </dgm:pt>
    <dgm:pt modelId="{F224C7BB-4FE3-41E5-81D7-88A6E756A276}">
      <dgm:prSet phldrT="[Text]" custT="1"/>
      <dgm:spPr/>
      <dgm:t>
        <a:bodyPr/>
        <a:lstStyle/>
        <a:p>
          <a:r>
            <a:rPr lang="en-GB" sz="1800" dirty="0" smtClean="0"/>
            <a:t>COVID-19 impact on wellbeing and working practices and some health and safety concerns</a:t>
          </a:r>
          <a:endParaRPr lang="en-US" sz="1800" dirty="0"/>
        </a:p>
      </dgm:t>
    </dgm:pt>
    <dgm:pt modelId="{A006791D-3366-4D23-954D-7182021B7080}" type="parTrans" cxnId="{106E5228-8217-4F0D-A34A-99F21F4F9C1B}">
      <dgm:prSet/>
      <dgm:spPr/>
      <dgm:t>
        <a:bodyPr/>
        <a:lstStyle/>
        <a:p>
          <a:endParaRPr lang="en-GB" sz="1800"/>
        </a:p>
      </dgm:t>
    </dgm:pt>
    <dgm:pt modelId="{2B4F943D-9AC8-496E-BC29-6E127B0C53D8}" type="sibTrans" cxnId="{106E5228-8217-4F0D-A34A-99F21F4F9C1B}">
      <dgm:prSet/>
      <dgm:spPr/>
      <dgm:t>
        <a:bodyPr/>
        <a:lstStyle/>
        <a:p>
          <a:endParaRPr lang="en-GB" sz="1800"/>
        </a:p>
      </dgm:t>
    </dgm:pt>
    <dgm:pt modelId="{2A72CE99-DA4E-4802-A772-39954C6B3F60}">
      <dgm:prSet phldrT="[Text]" custT="1"/>
      <dgm:spPr/>
      <dgm:t>
        <a:bodyPr/>
        <a:lstStyle/>
        <a:p>
          <a:r>
            <a:rPr lang="en-US" sz="1800" dirty="0" smtClean="0"/>
            <a:t>Support from employers for mental health and wellbeing with most having </a:t>
          </a:r>
          <a:r>
            <a:rPr lang="en-GB" sz="1800" dirty="0" smtClean="0"/>
            <a:t>felt secure in their jobs during pandemic</a:t>
          </a:r>
          <a:endParaRPr lang="en-US" sz="1800" dirty="0"/>
        </a:p>
      </dgm:t>
    </dgm:pt>
    <dgm:pt modelId="{B570681B-F00E-474C-9A4C-33CB4FD31FE7}" type="parTrans" cxnId="{8D435222-0B8E-40F8-8587-7D48F4E8259C}">
      <dgm:prSet/>
      <dgm:spPr/>
      <dgm:t>
        <a:bodyPr/>
        <a:lstStyle/>
        <a:p>
          <a:endParaRPr lang="en-GB" sz="1800"/>
        </a:p>
      </dgm:t>
    </dgm:pt>
    <dgm:pt modelId="{22CC071A-081C-43EF-BB73-A245A32C9EA7}" type="sibTrans" cxnId="{8D435222-0B8E-40F8-8587-7D48F4E8259C}">
      <dgm:prSet/>
      <dgm:spPr/>
      <dgm:t>
        <a:bodyPr/>
        <a:lstStyle/>
        <a:p>
          <a:endParaRPr lang="en-GB" sz="1800"/>
        </a:p>
      </dgm:t>
    </dgm:pt>
    <dgm:pt modelId="{EFF79028-F536-4D96-BED1-764DB40B1B38}">
      <dgm:prSet phldrT="[Text]" custT="1"/>
      <dgm:spPr/>
      <dgm:t>
        <a:bodyPr/>
        <a:lstStyle/>
        <a:p>
          <a:r>
            <a:rPr lang="en-US" sz="1800" dirty="0" smtClean="0"/>
            <a:t>More support and time would be welcomed in preparation for the new curriculum</a:t>
          </a:r>
          <a:endParaRPr lang="en-US" sz="1800" dirty="0"/>
        </a:p>
      </dgm:t>
    </dgm:pt>
    <dgm:pt modelId="{E4268C21-3496-416B-A918-9C32D21BDB14}" type="parTrans" cxnId="{EAFAB4A8-3AAB-458B-833C-38840911AF70}">
      <dgm:prSet/>
      <dgm:spPr/>
      <dgm:t>
        <a:bodyPr/>
        <a:lstStyle/>
        <a:p>
          <a:endParaRPr lang="en-GB" sz="1800"/>
        </a:p>
      </dgm:t>
    </dgm:pt>
    <dgm:pt modelId="{DE3FFF5F-7282-47AB-BC5A-BA11EC8E6F2E}" type="sibTrans" cxnId="{EAFAB4A8-3AAB-458B-833C-38840911AF70}">
      <dgm:prSet/>
      <dgm:spPr/>
      <dgm:t>
        <a:bodyPr/>
        <a:lstStyle/>
        <a:p>
          <a:endParaRPr lang="en-GB" sz="1800"/>
        </a:p>
      </dgm:t>
    </dgm:pt>
    <dgm:pt modelId="{E4D05D3A-F14A-48FA-8456-A908633315F9}">
      <dgm:prSet phldrT="[Text]" custT="1"/>
      <dgm:spPr/>
      <dgm:t>
        <a:bodyPr/>
        <a:lstStyle/>
        <a:p>
          <a:r>
            <a:rPr lang="en-US" sz="1800" dirty="0" smtClean="0"/>
            <a:t>Lack of time / conflict with work preventing access to professional learning</a:t>
          </a:r>
          <a:endParaRPr lang="en-US" sz="1800" dirty="0"/>
        </a:p>
      </dgm:t>
    </dgm:pt>
    <dgm:pt modelId="{2E7C166E-518C-4257-BC1A-6A57EEB1004D}" type="parTrans" cxnId="{E4AB4F6A-9F15-4D4A-ACE2-9AFF6A7B8F5E}">
      <dgm:prSet/>
      <dgm:spPr/>
      <dgm:t>
        <a:bodyPr/>
        <a:lstStyle/>
        <a:p>
          <a:endParaRPr lang="en-GB" sz="1800"/>
        </a:p>
      </dgm:t>
    </dgm:pt>
    <dgm:pt modelId="{0BE1F1FE-EAF9-4293-B0F9-7E4771841C42}" type="sibTrans" cxnId="{E4AB4F6A-9F15-4D4A-ACE2-9AFF6A7B8F5E}">
      <dgm:prSet/>
      <dgm:spPr/>
      <dgm:t>
        <a:bodyPr/>
        <a:lstStyle/>
        <a:p>
          <a:endParaRPr lang="en-GB" sz="1800"/>
        </a:p>
      </dgm:t>
    </dgm:pt>
    <dgm:pt modelId="{273F3464-12B1-4C63-899E-A50AE5AD3DD4}">
      <dgm:prSet phldrT="[Text]" custT="1"/>
      <dgm:spPr/>
      <dgm:t>
        <a:bodyPr/>
        <a:lstStyle/>
        <a:p>
          <a:r>
            <a:rPr lang="en-US" sz="1800" dirty="0" smtClean="0"/>
            <a:t>Workload concerns – exceeding contracted hours, excess administration, staffing levels</a:t>
          </a:r>
          <a:endParaRPr lang="en-US" sz="1800" dirty="0"/>
        </a:p>
      </dgm:t>
    </dgm:pt>
    <dgm:pt modelId="{43762580-FDEB-4F36-9C6E-A02DB398432A}" type="parTrans" cxnId="{AC4A5433-8A37-480D-8396-BEF0FF392280}">
      <dgm:prSet/>
      <dgm:spPr/>
      <dgm:t>
        <a:bodyPr/>
        <a:lstStyle/>
        <a:p>
          <a:endParaRPr lang="en-GB" sz="1800"/>
        </a:p>
      </dgm:t>
    </dgm:pt>
    <dgm:pt modelId="{441C7B14-798D-46D6-9E2C-0AEEB414BB9F}" type="sibTrans" cxnId="{AC4A5433-8A37-480D-8396-BEF0FF392280}">
      <dgm:prSet/>
      <dgm:spPr/>
      <dgm:t>
        <a:bodyPr/>
        <a:lstStyle/>
        <a:p>
          <a:endParaRPr lang="en-GB" sz="1800"/>
        </a:p>
      </dgm:t>
    </dgm:pt>
    <dgm:pt modelId="{26B66965-D22A-40EF-83AB-65D5A5FE5819}">
      <dgm:prSet phldrT="[Text]" custT="1"/>
      <dgm:spPr/>
      <dgm:t>
        <a:bodyPr/>
        <a:lstStyle/>
        <a:p>
          <a:r>
            <a:rPr lang="en-GB" sz="1800" dirty="0" smtClean="0"/>
            <a:t>A desire across all groups to improve or further develop their Welsh language skills</a:t>
          </a:r>
          <a:endParaRPr lang="en-US" sz="1800" dirty="0"/>
        </a:p>
      </dgm:t>
    </dgm:pt>
    <dgm:pt modelId="{50FB01F6-39B1-4E51-8660-966DB1C18922}" type="parTrans" cxnId="{4DCAF0EB-4595-469F-BD64-57DFEF511481}">
      <dgm:prSet/>
      <dgm:spPr/>
      <dgm:t>
        <a:bodyPr/>
        <a:lstStyle/>
        <a:p>
          <a:endParaRPr lang="en-US"/>
        </a:p>
      </dgm:t>
    </dgm:pt>
    <dgm:pt modelId="{C3C614D5-ACC5-487E-890F-C3676909A230}" type="sibTrans" cxnId="{4DCAF0EB-4595-469F-BD64-57DFEF511481}">
      <dgm:prSet/>
      <dgm:spPr/>
      <dgm:t>
        <a:bodyPr/>
        <a:lstStyle/>
        <a:p>
          <a:endParaRPr lang="en-US"/>
        </a:p>
      </dgm:t>
    </dgm:pt>
    <dgm:pt modelId="{1A7141F2-2006-4D9B-AFD4-C1543B194A47}" type="pres">
      <dgm:prSet presAssocID="{E017FA57-D31B-41AC-AACD-48E3FB71649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10F2D153-2309-4A26-97E9-8BCF221ED004}" type="pres">
      <dgm:prSet presAssocID="{5EDBC6AE-6326-43D4-B2F5-3A07E985BFD1}" presName="thickLine" presStyleLbl="alignNode1" presStyleIdx="0" presStyleCnt="8"/>
      <dgm:spPr/>
      <dgm:t>
        <a:bodyPr/>
        <a:lstStyle/>
        <a:p>
          <a:endParaRPr lang="en-GB"/>
        </a:p>
      </dgm:t>
    </dgm:pt>
    <dgm:pt modelId="{C96A5F5A-9148-4CD4-8C49-0B94A5490FA6}" type="pres">
      <dgm:prSet presAssocID="{5EDBC6AE-6326-43D4-B2F5-3A07E985BFD1}" presName="horz1" presStyleCnt="0"/>
      <dgm:spPr/>
      <dgm:t>
        <a:bodyPr/>
        <a:lstStyle/>
        <a:p>
          <a:endParaRPr lang="en-GB"/>
        </a:p>
      </dgm:t>
    </dgm:pt>
    <dgm:pt modelId="{3FACF125-5388-48DD-A7BA-AC17875FD361}" type="pres">
      <dgm:prSet presAssocID="{5EDBC6AE-6326-43D4-B2F5-3A07E985BFD1}" presName="tx1" presStyleLbl="revTx" presStyleIdx="0" presStyleCnt="8"/>
      <dgm:spPr/>
      <dgm:t>
        <a:bodyPr/>
        <a:lstStyle/>
        <a:p>
          <a:endParaRPr lang="en-GB"/>
        </a:p>
      </dgm:t>
    </dgm:pt>
    <dgm:pt modelId="{8CE518C3-F5A6-4FB7-90B7-F769B55135B5}" type="pres">
      <dgm:prSet presAssocID="{5EDBC6AE-6326-43D4-B2F5-3A07E985BFD1}" presName="vert1" presStyleCnt="0"/>
      <dgm:spPr/>
      <dgm:t>
        <a:bodyPr/>
        <a:lstStyle/>
        <a:p>
          <a:endParaRPr lang="en-GB"/>
        </a:p>
      </dgm:t>
    </dgm:pt>
    <dgm:pt modelId="{46602B02-13E0-46F3-BCEB-CDCC0745A537}" type="pres">
      <dgm:prSet presAssocID="{9432DB0D-D0E1-453D-81AE-2D3E8786022B}" presName="thickLine" presStyleLbl="alignNode1" presStyleIdx="1" presStyleCnt="8"/>
      <dgm:spPr/>
      <dgm:t>
        <a:bodyPr/>
        <a:lstStyle/>
        <a:p>
          <a:endParaRPr lang="en-GB"/>
        </a:p>
      </dgm:t>
    </dgm:pt>
    <dgm:pt modelId="{22126BE4-A396-4219-9513-EA045CCD3F9C}" type="pres">
      <dgm:prSet presAssocID="{9432DB0D-D0E1-453D-81AE-2D3E8786022B}" presName="horz1" presStyleCnt="0"/>
      <dgm:spPr/>
      <dgm:t>
        <a:bodyPr/>
        <a:lstStyle/>
        <a:p>
          <a:endParaRPr lang="en-GB"/>
        </a:p>
      </dgm:t>
    </dgm:pt>
    <dgm:pt modelId="{490CCBB6-E140-4A40-9B78-CD2F88AC967E}" type="pres">
      <dgm:prSet presAssocID="{9432DB0D-D0E1-453D-81AE-2D3E8786022B}" presName="tx1" presStyleLbl="revTx" presStyleIdx="1" presStyleCnt="8" custLinFactNeighborX="-31568" custLinFactNeighborY="-667"/>
      <dgm:spPr/>
      <dgm:t>
        <a:bodyPr/>
        <a:lstStyle/>
        <a:p>
          <a:endParaRPr lang="en-GB"/>
        </a:p>
      </dgm:t>
    </dgm:pt>
    <dgm:pt modelId="{F7D3A0F8-6159-4AE7-A855-A28C1BFD0708}" type="pres">
      <dgm:prSet presAssocID="{9432DB0D-D0E1-453D-81AE-2D3E8786022B}" presName="vert1" presStyleCnt="0"/>
      <dgm:spPr/>
      <dgm:t>
        <a:bodyPr/>
        <a:lstStyle/>
        <a:p>
          <a:endParaRPr lang="en-GB"/>
        </a:p>
      </dgm:t>
    </dgm:pt>
    <dgm:pt modelId="{1EAD8AF7-B22F-466E-9EF8-C54ED3EC2F55}" type="pres">
      <dgm:prSet presAssocID="{2A72CE99-DA4E-4802-A772-39954C6B3F60}" presName="thickLine" presStyleLbl="alignNode1" presStyleIdx="2" presStyleCnt="8"/>
      <dgm:spPr/>
    </dgm:pt>
    <dgm:pt modelId="{37B06980-1A5D-4D10-AD65-68AFA326B75E}" type="pres">
      <dgm:prSet presAssocID="{2A72CE99-DA4E-4802-A772-39954C6B3F60}" presName="horz1" presStyleCnt="0"/>
      <dgm:spPr/>
    </dgm:pt>
    <dgm:pt modelId="{00201F73-CF65-4BBD-9E7E-C248073B901C}" type="pres">
      <dgm:prSet presAssocID="{2A72CE99-DA4E-4802-A772-39954C6B3F60}" presName="tx1" presStyleLbl="revTx" presStyleIdx="2" presStyleCnt="8"/>
      <dgm:spPr/>
      <dgm:t>
        <a:bodyPr/>
        <a:lstStyle/>
        <a:p>
          <a:endParaRPr lang="en-GB"/>
        </a:p>
      </dgm:t>
    </dgm:pt>
    <dgm:pt modelId="{4EEF12AF-C4DA-42F9-AF14-FC8FADAF9369}" type="pres">
      <dgm:prSet presAssocID="{2A72CE99-DA4E-4802-A772-39954C6B3F60}" presName="vert1" presStyleCnt="0"/>
      <dgm:spPr/>
    </dgm:pt>
    <dgm:pt modelId="{76823E1E-30A6-4E8B-BCEC-A76CA59327E8}" type="pres">
      <dgm:prSet presAssocID="{26B66965-D22A-40EF-83AB-65D5A5FE5819}" presName="thickLine" presStyleLbl="alignNode1" presStyleIdx="3" presStyleCnt="8"/>
      <dgm:spPr/>
    </dgm:pt>
    <dgm:pt modelId="{F2D60003-A036-4D5B-8386-EDF5675427AB}" type="pres">
      <dgm:prSet presAssocID="{26B66965-D22A-40EF-83AB-65D5A5FE5819}" presName="horz1" presStyleCnt="0"/>
      <dgm:spPr/>
    </dgm:pt>
    <dgm:pt modelId="{B92290CF-5745-4C63-8E14-69E23973EED9}" type="pres">
      <dgm:prSet presAssocID="{26B66965-D22A-40EF-83AB-65D5A5FE5819}" presName="tx1" presStyleLbl="revTx" presStyleIdx="3" presStyleCnt="8"/>
      <dgm:spPr/>
      <dgm:t>
        <a:bodyPr/>
        <a:lstStyle/>
        <a:p>
          <a:endParaRPr lang="en-US"/>
        </a:p>
      </dgm:t>
    </dgm:pt>
    <dgm:pt modelId="{DA879CBC-D67F-472B-B4EF-F5A7F8E5619C}" type="pres">
      <dgm:prSet presAssocID="{26B66965-D22A-40EF-83AB-65D5A5FE5819}" presName="vert1" presStyleCnt="0"/>
      <dgm:spPr/>
    </dgm:pt>
    <dgm:pt modelId="{C5D2897A-D1E7-4981-BD17-415123B1316A}" type="pres">
      <dgm:prSet presAssocID="{273F3464-12B1-4C63-899E-A50AE5AD3DD4}" presName="thickLine" presStyleLbl="alignNode1" presStyleIdx="4" presStyleCnt="8"/>
      <dgm:spPr/>
    </dgm:pt>
    <dgm:pt modelId="{957B79A5-A94E-4155-9553-09DCE1E22F70}" type="pres">
      <dgm:prSet presAssocID="{273F3464-12B1-4C63-899E-A50AE5AD3DD4}" presName="horz1" presStyleCnt="0"/>
      <dgm:spPr/>
    </dgm:pt>
    <dgm:pt modelId="{945486E4-9119-402A-BD4D-92A84EE80D0D}" type="pres">
      <dgm:prSet presAssocID="{273F3464-12B1-4C63-899E-A50AE5AD3DD4}" presName="tx1" presStyleLbl="revTx" presStyleIdx="4" presStyleCnt="8"/>
      <dgm:spPr/>
      <dgm:t>
        <a:bodyPr/>
        <a:lstStyle/>
        <a:p>
          <a:endParaRPr lang="en-GB"/>
        </a:p>
      </dgm:t>
    </dgm:pt>
    <dgm:pt modelId="{7CB8A185-ADD3-4693-B686-4FAC8C7CDEE5}" type="pres">
      <dgm:prSet presAssocID="{273F3464-12B1-4C63-899E-A50AE5AD3DD4}" presName="vert1" presStyleCnt="0"/>
      <dgm:spPr/>
    </dgm:pt>
    <dgm:pt modelId="{0F232DBB-26BF-4C82-8CFC-716AC12C8A6A}" type="pres">
      <dgm:prSet presAssocID="{EFF79028-F536-4D96-BED1-764DB40B1B38}" presName="thickLine" presStyleLbl="alignNode1" presStyleIdx="5" presStyleCnt="8"/>
      <dgm:spPr/>
    </dgm:pt>
    <dgm:pt modelId="{D8F95257-7A28-4CB1-9062-87C93197251C}" type="pres">
      <dgm:prSet presAssocID="{EFF79028-F536-4D96-BED1-764DB40B1B38}" presName="horz1" presStyleCnt="0"/>
      <dgm:spPr/>
    </dgm:pt>
    <dgm:pt modelId="{F79EA254-A8FD-427A-8726-68247579166F}" type="pres">
      <dgm:prSet presAssocID="{EFF79028-F536-4D96-BED1-764DB40B1B38}" presName="tx1" presStyleLbl="revTx" presStyleIdx="5" presStyleCnt="8"/>
      <dgm:spPr/>
      <dgm:t>
        <a:bodyPr/>
        <a:lstStyle/>
        <a:p>
          <a:endParaRPr lang="en-GB"/>
        </a:p>
      </dgm:t>
    </dgm:pt>
    <dgm:pt modelId="{2B96DD9E-E8DE-4EA3-9564-8C4897C61D9B}" type="pres">
      <dgm:prSet presAssocID="{EFF79028-F536-4D96-BED1-764DB40B1B38}" presName="vert1" presStyleCnt="0"/>
      <dgm:spPr/>
    </dgm:pt>
    <dgm:pt modelId="{9852665B-3736-477B-8AB9-6EEA88C2DDF4}" type="pres">
      <dgm:prSet presAssocID="{E4D05D3A-F14A-48FA-8456-A908633315F9}" presName="thickLine" presStyleLbl="alignNode1" presStyleIdx="6" presStyleCnt="8"/>
      <dgm:spPr/>
    </dgm:pt>
    <dgm:pt modelId="{B67E53F4-DAB9-4DDF-B201-314EBEE78598}" type="pres">
      <dgm:prSet presAssocID="{E4D05D3A-F14A-48FA-8456-A908633315F9}" presName="horz1" presStyleCnt="0"/>
      <dgm:spPr/>
    </dgm:pt>
    <dgm:pt modelId="{B61FCE67-1281-4C7C-A4A0-BB2535D0E7E6}" type="pres">
      <dgm:prSet presAssocID="{E4D05D3A-F14A-48FA-8456-A908633315F9}" presName="tx1" presStyleLbl="revTx" presStyleIdx="6" presStyleCnt="8"/>
      <dgm:spPr/>
      <dgm:t>
        <a:bodyPr/>
        <a:lstStyle/>
        <a:p>
          <a:endParaRPr lang="en-GB"/>
        </a:p>
      </dgm:t>
    </dgm:pt>
    <dgm:pt modelId="{6D18790F-3ED3-4874-972E-4D86CCFAB2B1}" type="pres">
      <dgm:prSet presAssocID="{E4D05D3A-F14A-48FA-8456-A908633315F9}" presName="vert1" presStyleCnt="0"/>
      <dgm:spPr/>
    </dgm:pt>
    <dgm:pt modelId="{3FC40639-57A6-43CC-AD94-3DEEB88D221B}" type="pres">
      <dgm:prSet presAssocID="{F224C7BB-4FE3-41E5-81D7-88A6E756A276}" presName="thickLine" presStyleLbl="alignNode1" presStyleIdx="7" presStyleCnt="8"/>
      <dgm:spPr/>
      <dgm:t>
        <a:bodyPr/>
        <a:lstStyle/>
        <a:p>
          <a:endParaRPr lang="en-GB"/>
        </a:p>
      </dgm:t>
    </dgm:pt>
    <dgm:pt modelId="{6A4F7D0E-BE6A-4D32-A711-8DB585788F9C}" type="pres">
      <dgm:prSet presAssocID="{F224C7BB-4FE3-41E5-81D7-88A6E756A276}" presName="horz1" presStyleCnt="0"/>
      <dgm:spPr/>
      <dgm:t>
        <a:bodyPr/>
        <a:lstStyle/>
        <a:p>
          <a:endParaRPr lang="en-GB"/>
        </a:p>
      </dgm:t>
    </dgm:pt>
    <dgm:pt modelId="{D0F74054-732D-4C37-9C7D-BA6B9FC4F0DC}" type="pres">
      <dgm:prSet presAssocID="{F224C7BB-4FE3-41E5-81D7-88A6E756A276}" presName="tx1" presStyleLbl="revTx" presStyleIdx="7" presStyleCnt="8"/>
      <dgm:spPr/>
      <dgm:t>
        <a:bodyPr/>
        <a:lstStyle/>
        <a:p>
          <a:endParaRPr lang="en-GB"/>
        </a:p>
      </dgm:t>
    </dgm:pt>
    <dgm:pt modelId="{756F1843-8C78-4283-89C7-33FB58B2240C}" type="pres">
      <dgm:prSet presAssocID="{F224C7BB-4FE3-41E5-81D7-88A6E756A276}" presName="vert1" presStyleCnt="0"/>
      <dgm:spPr/>
      <dgm:t>
        <a:bodyPr/>
        <a:lstStyle/>
        <a:p>
          <a:endParaRPr lang="en-GB"/>
        </a:p>
      </dgm:t>
    </dgm:pt>
  </dgm:ptLst>
  <dgm:cxnLst>
    <dgm:cxn modelId="{966E6A22-E8D5-4EB0-AFB1-2F58FB2010E4}" type="presOf" srcId="{F224C7BB-4FE3-41E5-81D7-88A6E756A276}" destId="{D0F74054-732D-4C37-9C7D-BA6B9FC4F0DC}" srcOrd="0" destOrd="0" presId="urn:microsoft.com/office/officeart/2008/layout/LinedList"/>
    <dgm:cxn modelId="{106E5228-8217-4F0D-A34A-99F21F4F9C1B}" srcId="{E017FA57-D31B-41AC-AACD-48E3FB71649A}" destId="{F224C7BB-4FE3-41E5-81D7-88A6E756A276}" srcOrd="7" destOrd="0" parTransId="{A006791D-3366-4D23-954D-7182021B7080}" sibTransId="{2B4F943D-9AC8-496E-BC29-6E127B0C53D8}"/>
    <dgm:cxn modelId="{4DCAF0EB-4595-469F-BD64-57DFEF511481}" srcId="{E017FA57-D31B-41AC-AACD-48E3FB71649A}" destId="{26B66965-D22A-40EF-83AB-65D5A5FE5819}" srcOrd="3" destOrd="0" parTransId="{50FB01F6-39B1-4E51-8660-966DB1C18922}" sibTransId="{C3C614D5-ACC5-487E-890F-C3676909A230}"/>
    <dgm:cxn modelId="{88D088A6-74AD-4217-B533-0C49248D1501}" type="presOf" srcId="{273F3464-12B1-4C63-899E-A50AE5AD3DD4}" destId="{945486E4-9119-402A-BD4D-92A84EE80D0D}" srcOrd="0" destOrd="0" presId="urn:microsoft.com/office/officeart/2008/layout/LinedList"/>
    <dgm:cxn modelId="{7E7525F1-08B4-408B-886A-C674F0DD8791}" srcId="{E017FA57-D31B-41AC-AACD-48E3FB71649A}" destId="{9432DB0D-D0E1-453D-81AE-2D3E8786022B}" srcOrd="1" destOrd="0" parTransId="{310A1111-9DC7-41C8-AD20-97417C4F9637}" sibTransId="{90DC2036-D701-4B85-A878-3B286EC00DA6}"/>
    <dgm:cxn modelId="{8D435222-0B8E-40F8-8587-7D48F4E8259C}" srcId="{E017FA57-D31B-41AC-AACD-48E3FB71649A}" destId="{2A72CE99-DA4E-4802-A772-39954C6B3F60}" srcOrd="2" destOrd="0" parTransId="{B570681B-F00E-474C-9A4C-33CB4FD31FE7}" sibTransId="{22CC071A-081C-43EF-BB73-A245A32C9EA7}"/>
    <dgm:cxn modelId="{28E89484-0896-48E9-B820-E24D75ADD74A}" srcId="{E017FA57-D31B-41AC-AACD-48E3FB71649A}" destId="{5EDBC6AE-6326-43D4-B2F5-3A07E985BFD1}" srcOrd="0" destOrd="0" parTransId="{7025CC04-E145-422D-8234-0AA74B1EDCB2}" sibTransId="{155C43A7-C1BC-4B4E-BB96-0B0834F7AB34}"/>
    <dgm:cxn modelId="{E4AB4F6A-9F15-4D4A-ACE2-9AFF6A7B8F5E}" srcId="{E017FA57-D31B-41AC-AACD-48E3FB71649A}" destId="{E4D05D3A-F14A-48FA-8456-A908633315F9}" srcOrd="6" destOrd="0" parTransId="{2E7C166E-518C-4257-BC1A-6A57EEB1004D}" sibTransId="{0BE1F1FE-EAF9-4293-B0F9-7E4771841C42}"/>
    <dgm:cxn modelId="{EAFAB4A8-3AAB-458B-833C-38840911AF70}" srcId="{E017FA57-D31B-41AC-AACD-48E3FB71649A}" destId="{EFF79028-F536-4D96-BED1-764DB40B1B38}" srcOrd="5" destOrd="0" parTransId="{E4268C21-3496-416B-A918-9C32D21BDB14}" sibTransId="{DE3FFF5F-7282-47AB-BC5A-BA11EC8E6F2E}"/>
    <dgm:cxn modelId="{1522DC41-9530-4071-9538-53D3FCBF87BD}" type="presOf" srcId="{2A72CE99-DA4E-4802-A772-39954C6B3F60}" destId="{00201F73-CF65-4BBD-9E7E-C248073B901C}" srcOrd="0" destOrd="0" presId="urn:microsoft.com/office/officeart/2008/layout/LinedList"/>
    <dgm:cxn modelId="{57FFA0A8-EDD1-499C-9ABB-5CEBFBF3D36B}" type="presOf" srcId="{26B66965-D22A-40EF-83AB-65D5A5FE5819}" destId="{B92290CF-5745-4C63-8E14-69E23973EED9}" srcOrd="0" destOrd="0" presId="urn:microsoft.com/office/officeart/2008/layout/LinedList"/>
    <dgm:cxn modelId="{AC4A5433-8A37-480D-8396-BEF0FF392280}" srcId="{E017FA57-D31B-41AC-AACD-48E3FB71649A}" destId="{273F3464-12B1-4C63-899E-A50AE5AD3DD4}" srcOrd="4" destOrd="0" parTransId="{43762580-FDEB-4F36-9C6E-A02DB398432A}" sibTransId="{441C7B14-798D-46D6-9E2C-0AEEB414BB9F}"/>
    <dgm:cxn modelId="{6BADD715-959D-4D69-BD3D-529650810FBD}" type="presOf" srcId="{E017FA57-D31B-41AC-AACD-48E3FB71649A}" destId="{1A7141F2-2006-4D9B-AFD4-C1543B194A47}" srcOrd="0" destOrd="0" presId="urn:microsoft.com/office/officeart/2008/layout/LinedList"/>
    <dgm:cxn modelId="{C4B2AB8E-BA40-4D94-810B-B903EF158463}" type="presOf" srcId="{5EDBC6AE-6326-43D4-B2F5-3A07E985BFD1}" destId="{3FACF125-5388-48DD-A7BA-AC17875FD361}" srcOrd="0" destOrd="0" presId="urn:microsoft.com/office/officeart/2008/layout/LinedList"/>
    <dgm:cxn modelId="{2672A229-4742-4732-B181-9D97659D682D}" type="presOf" srcId="{EFF79028-F536-4D96-BED1-764DB40B1B38}" destId="{F79EA254-A8FD-427A-8726-68247579166F}" srcOrd="0" destOrd="0" presId="urn:microsoft.com/office/officeart/2008/layout/LinedList"/>
    <dgm:cxn modelId="{E2E7E110-8D0B-4234-A58B-FFB7B6468CDF}" type="presOf" srcId="{E4D05D3A-F14A-48FA-8456-A908633315F9}" destId="{B61FCE67-1281-4C7C-A4A0-BB2535D0E7E6}" srcOrd="0" destOrd="0" presId="urn:microsoft.com/office/officeart/2008/layout/LinedList"/>
    <dgm:cxn modelId="{F74AED2B-184D-4847-8C71-1C1FE25C6D05}" type="presOf" srcId="{9432DB0D-D0E1-453D-81AE-2D3E8786022B}" destId="{490CCBB6-E140-4A40-9B78-CD2F88AC967E}" srcOrd="0" destOrd="0" presId="urn:microsoft.com/office/officeart/2008/layout/LinedList"/>
    <dgm:cxn modelId="{15B0A9FC-8567-4E40-ABBB-225AC6E8F813}" type="presParOf" srcId="{1A7141F2-2006-4D9B-AFD4-C1543B194A47}" destId="{10F2D153-2309-4A26-97E9-8BCF221ED004}" srcOrd="0" destOrd="0" presId="urn:microsoft.com/office/officeart/2008/layout/LinedList"/>
    <dgm:cxn modelId="{BC312244-E7C7-4F42-9D21-57FD3B7448FE}" type="presParOf" srcId="{1A7141F2-2006-4D9B-AFD4-C1543B194A47}" destId="{C96A5F5A-9148-4CD4-8C49-0B94A5490FA6}" srcOrd="1" destOrd="0" presId="urn:microsoft.com/office/officeart/2008/layout/LinedList"/>
    <dgm:cxn modelId="{03F1102F-2E97-4DFC-BF74-56F7EF7A22C9}" type="presParOf" srcId="{C96A5F5A-9148-4CD4-8C49-0B94A5490FA6}" destId="{3FACF125-5388-48DD-A7BA-AC17875FD361}" srcOrd="0" destOrd="0" presId="urn:microsoft.com/office/officeart/2008/layout/LinedList"/>
    <dgm:cxn modelId="{37C343E7-1BE5-4A9C-9771-6F2DE4AD8876}" type="presParOf" srcId="{C96A5F5A-9148-4CD4-8C49-0B94A5490FA6}" destId="{8CE518C3-F5A6-4FB7-90B7-F769B55135B5}" srcOrd="1" destOrd="0" presId="urn:microsoft.com/office/officeart/2008/layout/LinedList"/>
    <dgm:cxn modelId="{70697A0A-0860-4A6D-9527-09770CDCC262}" type="presParOf" srcId="{1A7141F2-2006-4D9B-AFD4-C1543B194A47}" destId="{46602B02-13E0-46F3-BCEB-CDCC0745A537}" srcOrd="2" destOrd="0" presId="urn:microsoft.com/office/officeart/2008/layout/LinedList"/>
    <dgm:cxn modelId="{59AEDA9A-3ADA-4EB1-9351-9798AD5C4F36}" type="presParOf" srcId="{1A7141F2-2006-4D9B-AFD4-C1543B194A47}" destId="{22126BE4-A396-4219-9513-EA045CCD3F9C}" srcOrd="3" destOrd="0" presId="urn:microsoft.com/office/officeart/2008/layout/LinedList"/>
    <dgm:cxn modelId="{30D5E84A-02E5-4B3D-8DDF-1698535C044E}" type="presParOf" srcId="{22126BE4-A396-4219-9513-EA045CCD3F9C}" destId="{490CCBB6-E140-4A40-9B78-CD2F88AC967E}" srcOrd="0" destOrd="0" presId="urn:microsoft.com/office/officeart/2008/layout/LinedList"/>
    <dgm:cxn modelId="{199D5D5E-6BFF-453A-B0B0-B43C2DC43453}" type="presParOf" srcId="{22126BE4-A396-4219-9513-EA045CCD3F9C}" destId="{F7D3A0F8-6159-4AE7-A855-A28C1BFD0708}" srcOrd="1" destOrd="0" presId="urn:microsoft.com/office/officeart/2008/layout/LinedList"/>
    <dgm:cxn modelId="{E53F47A0-0C9F-48EB-8876-C128E6BF1A78}" type="presParOf" srcId="{1A7141F2-2006-4D9B-AFD4-C1543B194A47}" destId="{1EAD8AF7-B22F-466E-9EF8-C54ED3EC2F55}" srcOrd="4" destOrd="0" presId="urn:microsoft.com/office/officeart/2008/layout/LinedList"/>
    <dgm:cxn modelId="{3A4D387E-112A-473B-8EF7-36EEB5E0C29D}" type="presParOf" srcId="{1A7141F2-2006-4D9B-AFD4-C1543B194A47}" destId="{37B06980-1A5D-4D10-AD65-68AFA326B75E}" srcOrd="5" destOrd="0" presId="urn:microsoft.com/office/officeart/2008/layout/LinedList"/>
    <dgm:cxn modelId="{CF0B79C8-50A3-4838-A61F-02645BD5AD1E}" type="presParOf" srcId="{37B06980-1A5D-4D10-AD65-68AFA326B75E}" destId="{00201F73-CF65-4BBD-9E7E-C248073B901C}" srcOrd="0" destOrd="0" presId="urn:microsoft.com/office/officeart/2008/layout/LinedList"/>
    <dgm:cxn modelId="{A08BFFC3-2F8D-48E9-A599-9783503BF4F9}" type="presParOf" srcId="{37B06980-1A5D-4D10-AD65-68AFA326B75E}" destId="{4EEF12AF-C4DA-42F9-AF14-FC8FADAF9369}" srcOrd="1" destOrd="0" presId="urn:microsoft.com/office/officeart/2008/layout/LinedList"/>
    <dgm:cxn modelId="{7DA525B6-215C-4D83-BAFE-9D183C6BD457}" type="presParOf" srcId="{1A7141F2-2006-4D9B-AFD4-C1543B194A47}" destId="{76823E1E-30A6-4E8B-BCEC-A76CA59327E8}" srcOrd="6" destOrd="0" presId="urn:microsoft.com/office/officeart/2008/layout/LinedList"/>
    <dgm:cxn modelId="{ACEBF6BF-5965-444B-B71F-5888D45997B8}" type="presParOf" srcId="{1A7141F2-2006-4D9B-AFD4-C1543B194A47}" destId="{F2D60003-A036-4D5B-8386-EDF5675427AB}" srcOrd="7" destOrd="0" presId="urn:microsoft.com/office/officeart/2008/layout/LinedList"/>
    <dgm:cxn modelId="{988BAC29-AD38-45F3-9DE9-2ECFC9D811DF}" type="presParOf" srcId="{F2D60003-A036-4D5B-8386-EDF5675427AB}" destId="{B92290CF-5745-4C63-8E14-69E23973EED9}" srcOrd="0" destOrd="0" presId="urn:microsoft.com/office/officeart/2008/layout/LinedList"/>
    <dgm:cxn modelId="{2A61C61A-08F6-423B-B763-CC0D222505DF}" type="presParOf" srcId="{F2D60003-A036-4D5B-8386-EDF5675427AB}" destId="{DA879CBC-D67F-472B-B4EF-F5A7F8E5619C}" srcOrd="1" destOrd="0" presId="urn:microsoft.com/office/officeart/2008/layout/LinedList"/>
    <dgm:cxn modelId="{24663BE7-1C13-49B0-ABC3-9F625C490261}" type="presParOf" srcId="{1A7141F2-2006-4D9B-AFD4-C1543B194A47}" destId="{C5D2897A-D1E7-4981-BD17-415123B1316A}" srcOrd="8" destOrd="0" presId="urn:microsoft.com/office/officeart/2008/layout/LinedList"/>
    <dgm:cxn modelId="{B588AA94-446E-464E-9110-B2E07B98DD74}" type="presParOf" srcId="{1A7141F2-2006-4D9B-AFD4-C1543B194A47}" destId="{957B79A5-A94E-4155-9553-09DCE1E22F70}" srcOrd="9" destOrd="0" presId="urn:microsoft.com/office/officeart/2008/layout/LinedList"/>
    <dgm:cxn modelId="{ABB399F3-8E98-4AEB-97DD-CC6CF76D2AF2}" type="presParOf" srcId="{957B79A5-A94E-4155-9553-09DCE1E22F70}" destId="{945486E4-9119-402A-BD4D-92A84EE80D0D}" srcOrd="0" destOrd="0" presId="urn:microsoft.com/office/officeart/2008/layout/LinedList"/>
    <dgm:cxn modelId="{6095E056-83A0-484E-82F0-F6EF7EE1AD9A}" type="presParOf" srcId="{957B79A5-A94E-4155-9553-09DCE1E22F70}" destId="{7CB8A185-ADD3-4693-B686-4FAC8C7CDEE5}" srcOrd="1" destOrd="0" presId="urn:microsoft.com/office/officeart/2008/layout/LinedList"/>
    <dgm:cxn modelId="{96E982D6-D484-46FF-B4A3-2D62C5B1CC52}" type="presParOf" srcId="{1A7141F2-2006-4D9B-AFD4-C1543B194A47}" destId="{0F232DBB-26BF-4C82-8CFC-716AC12C8A6A}" srcOrd="10" destOrd="0" presId="urn:microsoft.com/office/officeart/2008/layout/LinedList"/>
    <dgm:cxn modelId="{04D5392A-E4F8-413D-9C34-BA801212A721}" type="presParOf" srcId="{1A7141F2-2006-4D9B-AFD4-C1543B194A47}" destId="{D8F95257-7A28-4CB1-9062-87C93197251C}" srcOrd="11" destOrd="0" presId="urn:microsoft.com/office/officeart/2008/layout/LinedList"/>
    <dgm:cxn modelId="{9F828562-8D31-4D2A-88DF-73D531387633}" type="presParOf" srcId="{D8F95257-7A28-4CB1-9062-87C93197251C}" destId="{F79EA254-A8FD-427A-8726-68247579166F}" srcOrd="0" destOrd="0" presId="urn:microsoft.com/office/officeart/2008/layout/LinedList"/>
    <dgm:cxn modelId="{972BD4A7-1DA7-46FE-89D8-70C31325EDF4}" type="presParOf" srcId="{D8F95257-7A28-4CB1-9062-87C93197251C}" destId="{2B96DD9E-E8DE-4EA3-9564-8C4897C61D9B}" srcOrd="1" destOrd="0" presId="urn:microsoft.com/office/officeart/2008/layout/LinedList"/>
    <dgm:cxn modelId="{171F81AB-A300-44A7-8735-BDA1287147BB}" type="presParOf" srcId="{1A7141F2-2006-4D9B-AFD4-C1543B194A47}" destId="{9852665B-3736-477B-8AB9-6EEA88C2DDF4}" srcOrd="12" destOrd="0" presId="urn:microsoft.com/office/officeart/2008/layout/LinedList"/>
    <dgm:cxn modelId="{A8597F84-CD23-4F75-A42E-29D8984A1A66}" type="presParOf" srcId="{1A7141F2-2006-4D9B-AFD4-C1543B194A47}" destId="{B67E53F4-DAB9-4DDF-B201-314EBEE78598}" srcOrd="13" destOrd="0" presId="urn:microsoft.com/office/officeart/2008/layout/LinedList"/>
    <dgm:cxn modelId="{DF1727A0-3DB5-4A2B-80D5-0EF2C6FFFEBE}" type="presParOf" srcId="{B67E53F4-DAB9-4DDF-B201-314EBEE78598}" destId="{B61FCE67-1281-4C7C-A4A0-BB2535D0E7E6}" srcOrd="0" destOrd="0" presId="urn:microsoft.com/office/officeart/2008/layout/LinedList"/>
    <dgm:cxn modelId="{FD9987E3-1614-4972-80C3-568C4A6F4AB7}" type="presParOf" srcId="{B67E53F4-DAB9-4DDF-B201-314EBEE78598}" destId="{6D18790F-3ED3-4874-972E-4D86CCFAB2B1}" srcOrd="1" destOrd="0" presId="urn:microsoft.com/office/officeart/2008/layout/LinedList"/>
    <dgm:cxn modelId="{AFEDF929-02E9-41CF-B219-28670E0AEF88}" type="presParOf" srcId="{1A7141F2-2006-4D9B-AFD4-C1543B194A47}" destId="{3FC40639-57A6-43CC-AD94-3DEEB88D221B}" srcOrd="14" destOrd="0" presId="urn:microsoft.com/office/officeart/2008/layout/LinedList"/>
    <dgm:cxn modelId="{6669010C-AFDD-48DA-82F1-FABD03C5B5F6}" type="presParOf" srcId="{1A7141F2-2006-4D9B-AFD4-C1543B194A47}" destId="{6A4F7D0E-BE6A-4D32-A711-8DB585788F9C}" srcOrd="15" destOrd="0" presId="urn:microsoft.com/office/officeart/2008/layout/LinedList"/>
    <dgm:cxn modelId="{6A2B2337-BEF1-49C4-A5D8-1D097B05E47F}" type="presParOf" srcId="{6A4F7D0E-BE6A-4D32-A711-8DB585788F9C}" destId="{D0F74054-732D-4C37-9C7D-BA6B9FC4F0DC}" srcOrd="0" destOrd="0" presId="urn:microsoft.com/office/officeart/2008/layout/LinedList"/>
    <dgm:cxn modelId="{2BC97A99-D392-4638-9CD2-4A380BC51765}" type="presParOf" srcId="{6A4F7D0E-BE6A-4D32-A711-8DB585788F9C}" destId="{756F1843-8C78-4283-89C7-33FB58B2240C}" srcOrd="1" destOrd="0" presId="urn:microsoft.com/office/officeart/2008/layout/LinedList"/>
  </dgm:cxnLst>
  <dgm:bg>
    <a:solidFill>
      <a:schemeClr val="accent3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2BF808D-169F-4500-B420-51DB9E7E235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E1F9C85-4D01-4A9C-B673-2E70C8682807}">
      <dgm:prSet phldrT="[Text]"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err="1" smtClean="0">
              <a:solidFill>
                <a:schemeClr val="tx1"/>
              </a:solidFill>
            </a:rPr>
            <a:t>Rheoli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baich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gwaith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yn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fwy</a:t>
          </a:r>
          <a:r>
            <a:rPr lang="en-GB" sz="2000" dirty="0" smtClean="0">
              <a:solidFill>
                <a:schemeClr val="tx1"/>
              </a:solidFill>
            </a:rPr>
            <a:t> o </a:t>
          </a:r>
          <a:r>
            <a:rPr lang="en-GB" sz="2000" dirty="0" err="1" smtClean="0">
              <a:solidFill>
                <a:schemeClr val="tx1"/>
              </a:solidFill>
            </a:rPr>
            <a:t>broblem</a:t>
          </a:r>
          <a:r>
            <a:rPr lang="en-GB" sz="2000" dirty="0" smtClean="0">
              <a:solidFill>
                <a:schemeClr val="tx1"/>
              </a:solidFill>
            </a:rPr>
            <a:t> ST, SL, FET</a:t>
          </a:r>
        </a:p>
      </dgm:t>
    </dgm:pt>
    <dgm:pt modelId="{A9CEFACB-8F99-4614-A9FB-CD333C2701BA}" type="parTrans" cxnId="{4BA79ECB-5CDC-4510-AF1F-281A7F22B431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F90C1851-57EE-45DE-8220-803E9641DC97}" type="sibTrans" cxnId="{4BA79ECB-5CDC-4510-AF1F-281A7F22B431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05F21592-219B-4486-928B-22AF13487324}">
      <dgm:prSet phldrT="[Text]"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err="1" smtClean="0">
              <a:solidFill>
                <a:schemeClr val="tx1"/>
              </a:solidFill>
            </a:rPr>
            <a:t>mwy</a:t>
          </a:r>
          <a:r>
            <a:rPr lang="en-GB" sz="2000" dirty="0" smtClean="0">
              <a:solidFill>
                <a:schemeClr val="tx1"/>
              </a:solidFill>
            </a:rPr>
            <a:t> o </a:t>
          </a:r>
          <a:r>
            <a:rPr lang="en-GB" sz="2000" dirty="0" err="1" smtClean="0">
              <a:solidFill>
                <a:schemeClr val="tx1"/>
              </a:solidFill>
            </a:rPr>
            <a:t>bryderon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gan</a:t>
          </a:r>
          <a:r>
            <a:rPr lang="en-GB" sz="2000" dirty="0" smtClean="0">
              <a:solidFill>
                <a:schemeClr val="tx1"/>
              </a:solidFill>
            </a:rPr>
            <a:t> WBL and YWP </a:t>
          </a:r>
          <a:r>
            <a:rPr lang="en-GB" sz="2000" dirty="0" err="1" smtClean="0">
              <a:solidFill>
                <a:schemeClr val="tx1"/>
              </a:solidFill>
            </a:rPr>
            <a:t>ynghylch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diogelwch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eu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swydd</a:t>
          </a:r>
          <a:endParaRPr lang="en-GB" sz="2000" dirty="0" smtClean="0">
            <a:solidFill>
              <a:schemeClr val="tx1"/>
            </a:solidFill>
          </a:endParaRPr>
        </a:p>
      </dgm:t>
    </dgm:pt>
    <dgm:pt modelId="{10630331-71F0-4310-9609-E69C5A07FF4C}" type="parTrans" cxnId="{2E3E9F89-8A01-44A0-B0D4-8573673CD5C5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DC135648-0D8F-4BB3-80F6-5631998217E1}" type="sibTrans" cxnId="{2E3E9F89-8A01-44A0-B0D4-8573673CD5C5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DE29D36B-B04D-4243-803E-611B18D76E4A}">
      <dgm:prSet phldrT="[Text]"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smtClean="0">
              <a:solidFill>
                <a:schemeClr val="tx1"/>
              </a:solidFill>
            </a:rPr>
            <a:t>ST a SL </a:t>
          </a:r>
          <a:r>
            <a:rPr lang="en-GB" sz="2000" dirty="0" err="1" smtClean="0">
              <a:solidFill>
                <a:schemeClr val="tx1"/>
              </a:solidFill>
            </a:rPr>
            <a:t>yn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llai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cadarnhaol</a:t>
          </a:r>
          <a:r>
            <a:rPr lang="en-GB" sz="2000" dirty="0" smtClean="0">
              <a:solidFill>
                <a:schemeClr val="tx1"/>
              </a:solidFill>
            </a:rPr>
            <a:t> o ran y </a:t>
          </a:r>
          <a:r>
            <a:rPr lang="en-GB" sz="2000" dirty="0" err="1" smtClean="0">
              <a:solidFill>
                <a:schemeClr val="tx1"/>
              </a:solidFill>
            </a:rPr>
            <a:t>cymorth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iechyd</a:t>
          </a:r>
          <a:r>
            <a:rPr lang="en-GB" sz="2000" dirty="0" smtClean="0">
              <a:solidFill>
                <a:schemeClr val="tx1"/>
              </a:solidFill>
            </a:rPr>
            <a:t> a </a:t>
          </a:r>
          <a:r>
            <a:rPr lang="en-GB" sz="2000" dirty="0" err="1" smtClean="0">
              <a:solidFill>
                <a:schemeClr val="tx1"/>
              </a:solidFill>
            </a:rPr>
            <a:t>lles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meddwl</a:t>
          </a:r>
          <a:r>
            <a:rPr lang="en-GB" sz="2000" dirty="0" smtClean="0">
              <a:solidFill>
                <a:schemeClr val="tx1"/>
              </a:solidFill>
            </a:rPr>
            <a:t> a </a:t>
          </a:r>
          <a:r>
            <a:rPr lang="en-GB" sz="2000" dirty="0" err="1" smtClean="0">
              <a:solidFill>
                <a:schemeClr val="tx1"/>
              </a:solidFill>
            </a:rPr>
            <a:t>gynigwyd</a:t>
          </a:r>
          <a:endParaRPr lang="en-GB" sz="2000" dirty="0" smtClean="0">
            <a:solidFill>
              <a:schemeClr val="tx1"/>
            </a:solidFill>
          </a:endParaRPr>
        </a:p>
      </dgm:t>
    </dgm:pt>
    <dgm:pt modelId="{C15B06DC-36C2-4726-A167-E8129ADE0302}" type="parTrans" cxnId="{4A80A94C-8FAB-42F6-BD1E-272B28B55F83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C8B67317-C963-4284-A2F1-C84A6B7F3DBC}" type="sibTrans" cxnId="{4A80A94C-8FAB-42F6-BD1E-272B28B55F83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F1E54C3A-C60C-4F7A-8381-A2E43EA99891}">
      <dgm:prSet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smtClean="0">
              <a:solidFill>
                <a:schemeClr val="tx1"/>
              </a:solidFill>
            </a:rPr>
            <a:t>FE a WBL </a:t>
          </a:r>
          <a:r>
            <a:rPr lang="en-GB" sz="2000" dirty="0" err="1" smtClean="0">
              <a:solidFill>
                <a:schemeClr val="tx1"/>
              </a:solidFill>
            </a:rPr>
            <a:t>yn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hyderus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wrth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ddarparu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dysgu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cyfunol</a:t>
          </a:r>
          <a:r>
            <a:rPr lang="en-GB" sz="2000" dirty="0" smtClean="0">
              <a:solidFill>
                <a:schemeClr val="tx1"/>
              </a:solidFill>
            </a:rPr>
            <a:t> / </a:t>
          </a:r>
          <a:r>
            <a:rPr lang="en-GB" sz="2000" dirty="0" err="1" smtClean="0">
              <a:solidFill>
                <a:schemeClr val="tx1"/>
              </a:solidFill>
            </a:rPr>
            <a:t>digidol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cyn</a:t>
          </a:r>
          <a:r>
            <a:rPr lang="en-GB" sz="2000" dirty="0" smtClean="0">
              <a:solidFill>
                <a:schemeClr val="tx1"/>
              </a:solidFill>
            </a:rPr>
            <a:t> COVID-19 </a:t>
          </a:r>
        </a:p>
      </dgm:t>
    </dgm:pt>
    <dgm:pt modelId="{8FD25624-1944-49AA-90F4-46F121965145}" type="parTrans" cxnId="{AB0E9EA7-582F-4FE7-8267-F9FC64EE3FBF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5115B1D0-FE91-4483-82D3-B2CA0545E3E3}" type="sibTrans" cxnId="{AB0E9EA7-582F-4FE7-8267-F9FC64EE3FBF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8172BD4D-A1EE-48F9-B28F-5CFAF2AB8737}">
      <dgm:prSet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err="1" smtClean="0">
              <a:solidFill>
                <a:schemeClr val="tx1"/>
              </a:solidFill>
            </a:rPr>
            <a:t>Hygyrchedd</a:t>
          </a:r>
          <a:r>
            <a:rPr lang="en-GB" sz="2000" dirty="0" smtClean="0">
              <a:solidFill>
                <a:schemeClr val="tx1"/>
              </a:solidFill>
            </a:rPr>
            <a:t> a </a:t>
          </a:r>
          <a:r>
            <a:rPr lang="en-GB" sz="2000" dirty="0" err="1" smtClean="0">
              <a:solidFill>
                <a:schemeClr val="tx1"/>
              </a:solidFill>
            </a:rPr>
            <a:t>dibynadwyedd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TGCh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yn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fwy</a:t>
          </a:r>
          <a:r>
            <a:rPr lang="en-GB" sz="2000" dirty="0" smtClean="0">
              <a:solidFill>
                <a:schemeClr val="tx1"/>
              </a:solidFill>
            </a:rPr>
            <a:t> o </a:t>
          </a:r>
          <a:r>
            <a:rPr lang="en-GB" sz="2000" dirty="0" err="1" smtClean="0">
              <a:solidFill>
                <a:schemeClr val="tx1"/>
              </a:solidFill>
            </a:rPr>
            <a:t>broblem</a:t>
          </a:r>
          <a:r>
            <a:rPr lang="en-GB" sz="2000" dirty="0" smtClean="0">
              <a:solidFill>
                <a:schemeClr val="tx1"/>
              </a:solidFill>
            </a:rPr>
            <a:t> i LSW</a:t>
          </a:r>
        </a:p>
      </dgm:t>
    </dgm:pt>
    <dgm:pt modelId="{847A7761-C5E1-47D5-BC42-4B0CE31C17DD}" type="parTrans" cxnId="{88655F78-7EBC-4AA7-BB41-4F5600EBE4E0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32750561-89BF-489C-8B49-6468ACBBB1A8}" type="sibTrans" cxnId="{88655F78-7EBC-4AA7-BB41-4F5600EBE4E0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B9356F12-BC32-4278-B0F7-2E6FA0850886}">
      <dgm:prSet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smtClean="0">
              <a:solidFill>
                <a:schemeClr val="tx1"/>
              </a:solidFill>
            </a:rPr>
            <a:t>Ni all </a:t>
          </a:r>
          <a:r>
            <a:rPr lang="en-GB" sz="2000" dirty="0" err="1" smtClean="0">
              <a:solidFill>
                <a:schemeClr val="tx1"/>
              </a:solidFill>
            </a:rPr>
            <a:t>ddysgu</a:t>
          </a:r>
          <a:r>
            <a:rPr lang="en-GB" sz="2000" dirty="0" smtClean="0">
              <a:solidFill>
                <a:schemeClr val="tx1"/>
              </a:solidFill>
            </a:rPr>
            <a:t> o bell </a:t>
          </a:r>
          <a:r>
            <a:rPr lang="en-GB" sz="2000" dirty="0" err="1" smtClean="0">
              <a:solidFill>
                <a:schemeClr val="tx1"/>
              </a:solidFill>
            </a:rPr>
            <a:t>gymryd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lle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gwaith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ieuenctid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wyneb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yn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wyneb</a:t>
          </a:r>
          <a:endParaRPr lang="en-GB" sz="2000" dirty="0" smtClean="0">
            <a:solidFill>
              <a:schemeClr val="tx1"/>
            </a:solidFill>
          </a:endParaRPr>
        </a:p>
      </dgm:t>
    </dgm:pt>
    <dgm:pt modelId="{506FEBBE-70A1-4E45-A187-E3F9F4EED39D}" type="parTrans" cxnId="{BC8631DB-6944-46A7-881C-DA412C94B89E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51EE31F3-DEC1-470A-9EC8-A0E34D00AB29}" type="sibTrans" cxnId="{BC8631DB-6944-46A7-881C-DA412C94B89E}">
      <dgm:prSet/>
      <dgm:spPr/>
      <dgm:t>
        <a:bodyPr/>
        <a:lstStyle/>
        <a:p>
          <a:endParaRPr lang="en-GB" sz="2000">
            <a:solidFill>
              <a:schemeClr val="tx1"/>
            </a:solidFill>
          </a:endParaRPr>
        </a:p>
      </dgm:t>
    </dgm:pt>
    <dgm:pt modelId="{16ABDB03-2560-418E-A60F-C272A55AEB5E}">
      <dgm:prSet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smtClean="0">
              <a:solidFill>
                <a:schemeClr val="tx1"/>
              </a:solidFill>
            </a:rPr>
            <a:t>Cost </a:t>
          </a:r>
          <a:r>
            <a:rPr lang="en-GB" sz="2000" dirty="0" err="1" smtClean="0">
              <a:solidFill>
                <a:schemeClr val="tx1"/>
              </a:solidFill>
            </a:rPr>
            <a:t>yn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fwy</a:t>
          </a:r>
          <a:r>
            <a:rPr lang="en-GB" sz="2000" dirty="0" smtClean="0">
              <a:solidFill>
                <a:schemeClr val="tx1"/>
              </a:solidFill>
            </a:rPr>
            <a:t> o </a:t>
          </a:r>
          <a:r>
            <a:rPr lang="en-GB" sz="2000" dirty="0" err="1" smtClean="0">
              <a:solidFill>
                <a:schemeClr val="tx1"/>
              </a:solidFill>
            </a:rPr>
            <a:t>rwystr</a:t>
          </a:r>
          <a:r>
            <a:rPr lang="en-GB" sz="2000" dirty="0" smtClean="0">
              <a:solidFill>
                <a:schemeClr val="tx1"/>
              </a:solidFill>
            </a:rPr>
            <a:t> i </a:t>
          </a:r>
          <a:r>
            <a:rPr lang="en-GB" sz="2000" dirty="0" err="1" smtClean="0">
              <a:solidFill>
                <a:schemeClr val="tx1"/>
              </a:solidFill>
            </a:rPr>
            <a:t>ddysgu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proffesiynol</a:t>
          </a:r>
          <a:r>
            <a:rPr lang="en-GB" sz="2000" dirty="0" smtClean="0">
              <a:solidFill>
                <a:schemeClr val="tx1"/>
              </a:solidFill>
            </a:rPr>
            <a:t> i ST, SLSW, SL</a:t>
          </a:r>
        </a:p>
      </dgm:t>
    </dgm:pt>
    <dgm:pt modelId="{42BD48EA-6712-45D7-B575-52543E129B97}" type="parTrans" cxnId="{5673AB97-ABFA-419F-A549-8FF348C51A9C}">
      <dgm:prSet/>
      <dgm:spPr/>
      <dgm:t>
        <a:bodyPr/>
        <a:lstStyle/>
        <a:p>
          <a:endParaRPr lang="en-GB"/>
        </a:p>
      </dgm:t>
    </dgm:pt>
    <dgm:pt modelId="{3616A36B-36C3-4BBD-B93D-4A6F18210E1A}" type="sibTrans" cxnId="{5673AB97-ABFA-419F-A549-8FF348C51A9C}">
      <dgm:prSet/>
      <dgm:spPr/>
      <dgm:t>
        <a:bodyPr/>
        <a:lstStyle/>
        <a:p>
          <a:endParaRPr lang="en-GB"/>
        </a:p>
      </dgm:t>
    </dgm:pt>
    <dgm:pt modelId="{335BBCD4-BB47-469B-AEF4-7BF08D3C7880}" type="pres">
      <dgm:prSet presAssocID="{E2BF808D-169F-4500-B420-51DB9E7E235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7C6CDA3-1DFE-4A68-8202-DDD3F8ED564E}" type="pres">
      <dgm:prSet presAssocID="{5E1F9C85-4D01-4A9C-B673-2E70C8682807}" presName="comp" presStyleCnt="0"/>
      <dgm:spPr/>
    </dgm:pt>
    <dgm:pt modelId="{5B63940A-6953-4333-84FF-27F24E6964AB}" type="pres">
      <dgm:prSet presAssocID="{5E1F9C85-4D01-4A9C-B673-2E70C8682807}" presName="box" presStyleLbl="node1" presStyleIdx="0" presStyleCnt="7" custLinFactNeighborX="-80392" custLinFactNeighborY="-3937"/>
      <dgm:spPr/>
      <dgm:t>
        <a:bodyPr/>
        <a:lstStyle/>
        <a:p>
          <a:endParaRPr lang="en-GB"/>
        </a:p>
      </dgm:t>
    </dgm:pt>
    <dgm:pt modelId="{80C29391-CEB3-4027-A475-8535B5B5CAD9}" type="pres">
      <dgm:prSet presAssocID="{5E1F9C85-4D01-4A9C-B673-2E70C8682807}" presName="img" presStyleLbl="fgImgPlace1" presStyleIdx="0" presStyleCnt="7" custScaleX="54569" custLinFactNeighborX="-18843" custLinFactNeighborY="717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35D819C-AA4D-49AD-B4B1-77449C3847FD}" type="pres">
      <dgm:prSet presAssocID="{5E1F9C85-4D01-4A9C-B673-2E70C8682807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1A0FDF-E899-4E19-974B-55C45005A840}" type="pres">
      <dgm:prSet presAssocID="{F90C1851-57EE-45DE-8220-803E9641DC97}" presName="spacer" presStyleCnt="0"/>
      <dgm:spPr/>
    </dgm:pt>
    <dgm:pt modelId="{88B338DD-3F74-4870-9C31-CD80B06F3788}" type="pres">
      <dgm:prSet presAssocID="{F1E54C3A-C60C-4F7A-8381-A2E43EA99891}" presName="comp" presStyleCnt="0"/>
      <dgm:spPr/>
    </dgm:pt>
    <dgm:pt modelId="{0BC3B29D-EE11-4001-9AD9-58955CC6BDA0}" type="pres">
      <dgm:prSet presAssocID="{F1E54C3A-C60C-4F7A-8381-A2E43EA99891}" presName="box" presStyleLbl="node1" presStyleIdx="1" presStyleCnt="7"/>
      <dgm:spPr/>
      <dgm:t>
        <a:bodyPr/>
        <a:lstStyle/>
        <a:p>
          <a:endParaRPr lang="en-GB"/>
        </a:p>
      </dgm:t>
    </dgm:pt>
    <dgm:pt modelId="{1DA5F81F-32B9-4C4B-8F92-82FFC52C325A}" type="pres">
      <dgm:prSet presAssocID="{F1E54C3A-C60C-4F7A-8381-A2E43EA99891}" presName="img" presStyleLbl="fgImgPlace1" presStyleIdx="1" presStyleCnt="7" custScaleX="54569" custLinFactNeighborX="-19830" custLinFactNeighborY="717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1B16EC1-A4F1-4F4B-8C07-E51D6CC199A7}" type="pres">
      <dgm:prSet presAssocID="{F1E54C3A-C60C-4F7A-8381-A2E43EA99891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121DE4-BC44-426F-BF3C-D070CE2FAA12}" type="pres">
      <dgm:prSet presAssocID="{5115B1D0-FE91-4483-82D3-B2CA0545E3E3}" presName="spacer" presStyleCnt="0"/>
      <dgm:spPr/>
    </dgm:pt>
    <dgm:pt modelId="{4F2A6D25-1C22-406A-ADB4-545A4DE64552}" type="pres">
      <dgm:prSet presAssocID="{05F21592-219B-4486-928B-22AF13487324}" presName="comp" presStyleCnt="0"/>
      <dgm:spPr/>
    </dgm:pt>
    <dgm:pt modelId="{6E570302-66F4-47DE-A58A-253BCC278938}" type="pres">
      <dgm:prSet presAssocID="{05F21592-219B-4486-928B-22AF13487324}" presName="box" presStyleLbl="node1" presStyleIdx="2" presStyleCnt="7"/>
      <dgm:spPr/>
      <dgm:t>
        <a:bodyPr/>
        <a:lstStyle/>
        <a:p>
          <a:endParaRPr lang="en-GB"/>
        </a:p>
      </dgm:t>
    </dgm:pt>
    <dgm:pt modelId="{665AC2F3-9060-4F1E-9446-BE85CAAF3C22}" type="pres">
      <dgm:prSet presAssocID="{05F21592-219B-4486-928B-22AF13487324}" presName="img" presStyleLbl="fgImgPlace1" presStyleIdx="2" presStyleCnt="7" custScaleX="54569" custLinFactNeighborX="-19830" custLinFactNeighborY="717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B4EC1C2-0CD8-4CAE-9703-063D21AC24CF}" type="pres">
      <dgm:prSet presAssocID="{05F21592-219B-4486-928B-22AF13487324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034B6F-CD45-4286-895F-E8A2AFEAE6F5}" type="pres">
      <dgm:prSet presAssocID="{DC135648-0D8F-4BB3-80F6-5631998217E1}" presName="spacer" presStyleCnt="0"/>
      <dgm:spPr/>
    </dgm:pt>
    <dgm:pt modelId="{CD277CB6-6FC5-40F3-AC4F-50DC33B00710}" type="pres">
      <dgm:prSet presAssocID="{DE29D36B-B04D-4243-803E-611B18D76E4A}" presName="comp" presStyleCnt="0"/>
      <dgm:spPr/>
    </dgm:pt>
    <dgm:pt modelId="{FFF495F0-3717-4614-A2A1-A919427966A2}" type="pres">
      <dgm:prSet presAssocID="{DE29D36B-B04D-4243-803E-611B18D76E4A}" presName="box" presStyleLbl="node1" presStyleIdx="3" presStyleCnt="7"/>
      <dgm:spPr/>
      <dgm:t>
        <a:bodyPr/>
        <a:lstStyle/>
        <a:p>
          <a:endParaRPr lang="en-GB"/>
        </a:p>
      </dgm:t>
    </dgm:pt>
    <dgm:pt modelId="{7514C986-9560-4DC5-8288-0112FD396EB2}" type="pres">
      <dgm:prSet presAssocID="{DE29D36B-B04D-4243-803E-611B18D76E4A}" presName="img" presStyleLbl="fgImgPlace1" presStyleIdx="3" presStyleCnt="7" custScaleX="64922" custLinFactNeighborX="-14653" custLinFactNeighborY="7173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5049F2E-6C2F-4183-BDE7-6DF4CF464434}" type="pres">
      <dgm:prSet presAssocID="{DE29D36B-B04D-4243-803E-611B18D76E4A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A72BF6-BDE1-4BFD-8F1D-C921680D6184}" type="pres">
      <dgm:prSet presAssocID="{C8B67317-C963-4284-A2F1-C84A6B7F3DBC}" presName="spacer" presStyleCnt="0"/>
      <dgm:spPr/>
    </dgm:pt>
    <dgm:pt modelId="{B55A7861-2A8C-4652-B929-34EDEE0E269E}" type="pres">
      <dgm:prSet presAssocID="{8172BD4D-A1EE-48F9-B28F-5CFAF2AB8737}" presName="comp" presStyleCnt="0"/>
      <dgm:spPr/>
    </dgm:pt>
    <dgm:pt modelId="{A87C7216-A646-46F4-B1C8-25C1AA71AD3A}" type="pres">
      <dgm:prSet presAssocID="{8172BD4D-A1EE-48F9-B28F-5CFAF2AB8737}" presName="box" presStyleLbl="node1" presStyleIdx="4" presStyleCnt="7"/>
      <dgm:spPr/>
      <dgm:t>
        <a:bodyPr/>
        <a:lstStyle/>
        <a:p>
          <a:endParaRPr lang="en-GB"/>
        </a:p>
      </dgm:t>
    </dgm:pt>
    <dgm:pt modelId="{460413D1-47A7-4E18-8BE6-D14884758137}" type="pres">
      <dgm:prSet presAssocID="{8172BD4D-A1EE-48F9-B28F-5CFAF2AB8737}" presName="img" presStyleLbl="fgImgPlace1" presStyleIdx="4" presStyleCnt="7" custScaleX="54574" custLinFactNeighborX="-19827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CDFAC6CD-206E-434B-AD65-BE121C865E8B}" type="pres">
      <dgm:prSet presAssocID="{8172BD4D-A1EE-48F9-B28F-5CFAF2AB8737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97CE4F-52B6-4CC4-A1F3-E4208E75E13D}" type="pres">
      <dgm:prSet presAssocID="{32750561-89BF-489C-8B49-6468ACBBB1A8}" presName="spacer" presStyleCnt="0"/>
      <dgm:spPr/>
    </dgm:pt>
    <dgm:pt modelId="{FE394010-8C52-4B12-A001-30C723688D27}" type="pres">
      <dgm:prSet presAssocID="{B9356F12-BC32-4278-B0F7-2E6FA0850886}" presName="comp" presStyleCnt="0"/>
      <dgm:spPr/>
    </dgm:pt>
    <dgm:pt modelId="{A17ABAE5-3CE6-45BA-AA4B-8C8C13E5C518}" type="pres">
      <dgm:prSet presAssocID="{B9356F12-BC32-4278-B0F7-2E6FA0850886}" presName="box" presStyleLbl="node1" presStyleIdx="5" presStyleCnt="7"/>
      <dgm:spPr/>
      <dgm:t>
        <a:bodyPr/>
        <a:lstStyle/>
        <a:p>
          <a:endParaRPr lang="en-GB"/>
        </a:p>
      </dgm:t>
    </dgm:pt>
    <dgm:pt modelId="{D63BE5E7-6B9C-4D58-B1CB-77BCECADE577}" type="pres">
      <dgm:prSet presAssocID="{B9356F12-BC32-4278-B0F7-2E6FA0850886}" presName="img" presStyleLbl="fgImgPlace1" presStyleIdx="5" presStyleCnt="7" custScaleX="54569" custLinFactNeighborX="-18843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1F146D1B-86F4-4AC8-BBE8-8B3AF7D1B7F3}" type="pres">
      <dgm:prSet presAssocID="{B9356F12-BC32-4278-B0F7-2E6FA0850886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DF0F2E-DADE-40B3-9F02-0BD1736B4459}" type="pres">
      <dgm:prSet presAssocID="{51EE31F3-DEC1-470A-9EC8-A0E34D00AB29}" presName="spacer" presStyleCnt="0"/>
      <dgm:spPr/>
    </dgm:pt>
    <dgm:pt modelId="{D63BC6CA-BBD7-41A6-B8A5-10F3DD0DDF0C}" type="pres">
      <dgm:prSet presAssocID="{16ABDB03-2560-418E-A60F-C272A55AEB5E}" presName="comp" presStyleCnt="0"/>
      <dgm:spPr/>
    </dgm:pt>
    <dgm:pt modelId="{168010A5-E9C7-4121-8348-3F22430976A1}" type="pres">
      <dgm:prSet presAssocID="{16ABDB03-2560-418E-A60F-C272A55AEB5E}" presName="box" presStyleLbl="node1" presStyleIdx="6" presStyleCnt="7"/>
      <dgm:spPr/>
      <dgm:t>
        <a:bodyPr/>
        <a:lstStyle/>
        <a:p>
          <a:endParaRPr lang="en-GB"/>
        </a:p>
      </dgm:t>
    </dgm:pt>
    <dgm:pt modelId="{C54D7A93-0327-456F-8CAD-4BC2F54F69B2}" type="pres">
      <dgm:prSet presAssocID="{16ABDB03-2560-418E-A60F-C272A55AEB5E}" presName="img" presStyleLbl="fgImgPlace1" presStyleIdx="6" presStyleCnt="7" custScaleX="62137" custLinFactNeighborX="-18110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10E6BF98-FE72-4CB2-BDA4-7D8F50FCDF59}" type="pres">
      <dgm:prSet presAssocID="{16ABDB03-2560-418E-A60F-C272A55AEB5E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8631DB-6944-46A7-881C-DA412C94B89E}" srcId="{E2BF808D-169F-4500-B420-51DB9E7E2354}" destId="{B9356F12-BC32-4278-B0F7-2E6FA0850886}" srcOrd="5" destOrd="0" parTransId="{506FEBBE-70A1-4E45-A187-E3F9F4EED39D}" sibTransId="{51EE31F3-DEC1-470A-9EC8-A0E34D00AB29}"/>
    <dgm:cxn modelId="{38662F6A-A39C-41F4-AB07-B98F0C53B07B}" type="presOf" srcId="{DE29D36B-B04D-4243-803E-611B18D76E4A}" destId="{FFF495F0-3717-4614-A2A1-A919427966A2}" srcOrd="0" destOrd="0" presId="urn:microsoft.com/office/officeart/2005/8/layout/vList4"/>
    <dgm:cxn modelId="{AFC7B9C2-3EF4-4AD5-9252-CD0582921103}" type="presOf" srcId="{5E1F9C85-4D01-4A9C-B673-2E70C8682807}" destId="{5B63940A-6953-4333-84FF-27F24E6964AB}" srcOrd="0" destOrd="0" presId="urn:microsoft.com/office/officeart/2005/8/layout/vList4"/>
    <dgm:cxn modelId="{D29FE1BB-6CC1-4F88-9A67-41326A692240}" type="presOf" srcId="{B9356F12-BC32-4278-B0F7-2E6FA0850886}" destId="{A17ABAE5-3CE6-45BA-AA4B-8C8C13E5C518}" srcOrd="0" destOrd="0" presId="urn:microsoft.com/office/officeart/2005/8/layout/vList4"/>
    <dgm:cxn modelId="{4A80A94C-8FAB-42F6-BD1E-272B28B55F83}" srcId="{E2BF808D-169F-4500-B420-51DB9E7E2354}" destId="{DE29D36B-B04D-4243-803E-611B18D76E4A}" srcOrd="3" destOrd="0" parTransId="{C15B06DC-36C2-4726-A167-E8129ADE0302}" sibTransId="{C8B67317-C963-4284-A2F1-C84A6B7F3DBC}"/>
    <dgm:cxn modelId="{7FE35D2E-72B4-4537-9F64-926EB082F0AA}" type="presOf" srcId="{05F21592-219B-4486-928B-22AF13487324}" destId="{6E570302-66F4-47DE-A58A-253BCC278938}" srcOrd="0" destOrd="0" presId="urn:microsoft.com/office/officeart/2005/8/layout/vList4"/>
    <dgm:cxn modelId="{AB0E9EA7-582F-4FE7-8267-F9FC64EE3FBF}" srcId="{E2BF808D-169F-4500-B420-51DB9E7E2354}" destId="{F1E54C3A-C60C-4F7A-8381-A2E43EA99891}" srcOrd="1" destOrd="0" parTransId="{8FD25624-1944-49AA-90F4-46F121965145}" sibTransId="{5115B1D0-FE91-4483-82D3-B2CA0545E3E3}"/>
    <dgm:cxn modelId="{1D2D809E-5831-4EFA-99DC-7C9F30F7376B}" type="presOf" srcId="{DE29D36B-B04D-4243-803E-611B18D76E4A}" destId="{B5049F2E-6C2F-4183-BDE7-6DF4CF464434}" srcOrd="1" destOrd="0" presId="urn:microsoft.com/office/officeart/2005/8/layout/vList4"/>
    <dgm:cxn modelId="{3D3D50B1-A5C9-4630-8F52-5D1EB152E761}" type="presOf" srcId="{16ABDB03-2560-418E-A60F-C272A55AEB5E}" destId="{168010A5-E9C7-4121-8348-3F22430976A1}" srcOrd="0" destOrd="0" presId="urn:microsoft.com/office/officeart/2005/8/layout/vList4"/>
    <dgm:cxn modelId="{2E3E9F89-8A01-44A0-B0D4-8573673CD5C5}" srcId="{E2BF808D-169F-4500-B420-51DB9E7E2354}" destId="{05F21592-219B-4486-928B-22AF13487324}" srcOrd="2" destOrd="0" parTransId="{10630331-71F0-4310-9609-E69C5A07FF4C}" sibTransId="{DC135648-0D8F-4BB3-80F6-5631998217E1}"/>
    <dgm:cxn modelId="{9E97D39C-4D69-4F32-9DEC-F18F1DF831F6}" type="presOf" srcId="{E2BF808D-169F-4500-B420-51DB9E7E2354}" destId="{335BBCD4-BB47-469B-AEF4-7BF08D3C7880}" srcOrd="0" destOrd="0" presId="urn:microsoft.com/office/officeart/2005/8/layout/vList4"/>
    <dgm:cxn modelId="{88655F78-7EBC-4AA7-BB41-4F5600EBE4E0}" srcId="{E2BF808D-169F-4500-B420-51DB9E7E2354}" destId="{8172BD4D-A1EE-48F9-B28F-5CFAF2AB8737}" srcOrd="4" destOrd="0" parTransId="{847A7761-C5E1-47D5-BC42-4B0CE31C17DD}" sibTransId="{32750561-89BF-489C-8B49-6468ACBBB1A8}"/>
    <dgm:cxn modelId="{C45E6ED0-6D48-4F38-85B2-FEF3A0C9C9C7}" type="presOf" srcId="{8172BD4D-A1EE-48F9-B28F-5CFAF2AB8737}" destId="{A87C7216-A646-46F4-B1C8-25C1AA71AD3A}" srcOrd="0" destOrd="0" presId="urn:microsoft.com/office/officeart/2005/8/layout/vList4"/>
    <dgm:cxn modelId="{5EF12515-E68C-4263-9847-A2EFEEB640D2}" type="presOf" srcId="{8172BD4D-A1EE-48F9-B28F-5CFAF2AB8737}" destId="{CDFAC6CD-206E-434B-AD65-BE121C865E8B}" srcOrd="1" destOrd="0" presId="urn:microsoft.com/office/officeart/2005/8/layout/vList4"/>
    <dgm:cxn modelId="{FD246D21-1980-49DD-8650-10FC311B3C63}" type="presOf" srcId="{05F21592-219B-4486-928B-22AF13487324}" destId="{0B4EC1C2-0CD8-4CAE-9703-063D21AC24CF}" srcOrd="1" destOrd="0" presId="urn:microsoft.com/office/officeart/2005/8/layout/vList4"/>
    <dgm:cxn modelId="{5673AB97-ABFA-419F-A549-8FF348C51A9C}" srcId="{E2BF808D-169F-4500-B420-51DB9E7E2354}" destId="{16ABDB03-2560-418E-A60F-C272A55AEB5E}" srcOrd="6" destOrd="0" parTransId="{42BD48EA-6712-45D7-B575-52543E129B97}" sibTransId="{3616A36B-36C3-4BBD-B93D-4A6F18210E1A}"/>
    <dgm:cxn modelId="{D48ADF7C-67EC-4F57-A18C-4E050F381FE8}" type="presOf" srcId="{16ABDB03-2560-418E-A60F-C272A55AEB5E}" destId="{10E6BF98-FE72-4CB2-BDA4-7D8F50FCDF59}" srcOrd="1" destOrd="0" presId="urn:microsoft.com/office/officeart/2005/8/layout/vList4"/>
    <dgm:cxn modelId="{4BA79ECB-5CDC-4510-AF1F-281A7F22B431}" srcId="{E2BF808D-169F-4500-B420-51DB9E7E2354}" destId="{5E1F9C85-4D01-4A9C-B673-2E70C8682807}" srcOrd="0" destOrd="0" parTransId="{A9CEFACB-8F99-4614-A9FB-CD333C2701BA}" sibTransId="{F90C1851-57EE-45DE-8220-803E9641DC97}"/>
    <dgm:cxn modelId="{6A1002AC-C461-4CF6-ABEE-D722C8C3D124}" type="presOf" srcId="{5E1F9C85-4D01-4A9C-B673-2E70C8682807}" destId="{735D819C-AA4D-49AD-B4B1-77449C3847FD}" srcOrd="1" destOrd="0" presId="urn:microsoft.com/office/officeart/2005/8/layout/vList4"/>
    <dgm:cxn modelId="{966DDE62-F3E7-4CA4-9E00-34CE678697EA}" type="presOf" srcId="{B9356F12-BC32-4278-B0F7-2E6FA0850886}" destId="{1F146D1B-86F4-4AC8-BBE8-8B3AF7D1B7F3}" srcOrd="1" destOrd="0" presId="urn:microsoft.com/office/officeart/2005/8/layout/vList4"/>
    <dgm:cxn modelId="{918935BB-0F41-44AA-82B5-13D8C01C8F01}" type="presOf" srcId="{F1E54C3A-C60C-4F7A-8381-A2E43EA99891}" destId="{41B16EC1-A4F1-4F4B-8C07-E51D6CC199A7}" srcOrd="1" destOrd="0" presId="urn:microsoft.com/office/officeart/2005/8/layout/vList4"/>
    <dgm:cxn modelId="{E07776F9-BD35-49B0-8D03-8452BF34624F}" type="presOf" srcId="{F1E54C3A-C60C-4F7A-8381-A2E43EA99891}" destId="{0BC3B29D-EE11-4001-9AD9-58955CC6BDA0}" srcOrd="0" destOrd="0" presId="urn:microsoft.com/office/officeart/2005/8/layout/vList4"/>
    <dgm:cxn modelId="{A8BF33DF-7977-494B-9E3E-A3C1852693AA}" type="presParOf" srcId="{335BBCD4-BB47-469B-AEF4-7BF08D3C7880}" destId="{57C6CDA3-1DFE-4A68-8202-DDD3F8ED564E}" srcOrd="0" destOrd="0" presId="urn:microsoft.com/office/officeart/2005/8/layout/vList4"/>
    <dgm:cxn modelId="{A94F9D05-A809-4AC6-A3D4-BFDAC7C8C9D3}" type="presParOf" srcId="{57C6CDA3-1DFE-4A68-8202-DDD3F8ED564E}" destId="{5B63940A-6953-4333-84FF-27F24E6964AB}" srcOrd="0" destOrd="0" presId="urn:microsoft.com/office/officeart/2005/8/layout/vList4"/>
    <dgm:cxn modelId="{86E4DE12-112E-43C2-BEB2-64DD0BE03962}" type="presParOf" srcId="{57C6CDA3-1DFE-4A68-8202-DDD3F8ED564E}" destId="{80C29391-CEB3-4027-A475-8535B5B5CAD9}" srcOrd="1" destOrd="0" presId="urn:microsoft.com/office/officeart/2005/8/layout/vList4"/>
    <dgm:cxn modelId="{717C086C-3BE8-492C-A284-1FC3657A5833}" type="presParOf" srcId="{57C6CDA3-1DFE-4A68-8202-DDD3F8ED564E}" destId="{735D819C-AA4D-49AD-B4B1-77449C3847FD}" srcOrd="2" destOrd="0" presId="urn:microsoft.com/office/officeart/2005/8/layout/vList4"/>
    <dgm:cxn modelId="{DA989A66-9694-4A8F-B49F-A9865FE60539}" type="presParOf" srcId="{335BBCD4-BB47-469B-AEF4-7BF08D3C7880}" destId="{4E1A0FDF-E899-4E19-974B-55C45005A840}" srcOrd="1" destOrd="0" presId="urn:microsoft.com/office/officeart/2005/8/layout/vList4"/>
    <dgm:cxn modelId="{0A203365-8D71-4056-B260-BA827734B65E}" type="presParOf" srcId="{335BBCD4-BB47-469B-AEF4-7BF08D3C7880}" destId="{88B338DD-3F74-4870-9C31-CD80B06F3788}" srcOrd="2" destOrd="0" presId="urn:microsoft.com/office/officeart/2005/8/layout/vList4"/>
    <dgm:cxn modelId="{274D8CB5-ADAD-43B2-9431-ADA51B8CC828}" type="presParOf" srcId="{88B338DD-3F74-4870-9C31-CD80B06F3788}" destId="{0BC3B29D-EE11-4001-9AD9-58955CC6BDA0}" srcOrd="0" destOrd="0" presId="urn:microsoft.com/office/officeart/2005/8/layout/vList4"/>
    <dgm:cxn modelId="{9E488432-0695-4CA1-BDB0-4DA21CB33B39}" type="presParOf" srcId="{88B338DD-3F74-4870-9C31-CD80B06F3788}" destId="{1DA5F81F-32B9-4C4B-8F92-82FFC52C325A}" srcOrd="1" destOrd="0" presId="urn:microsoft.com/office/officeart/2005/8/layout/vList4"/>
    <dgm:cxn modelId="{5A829FEC-164C-48BE-AA66-8B32B207B0C7}" type="presParOf" srcId="{88B338DD-3F74-4870-9C31-CD80B06F3788}" destId="{41B16EC1-A4F1-4F4B-8C07-E51D6CC199A7}" srcOrd="2" destOrd="0" presId="urn:microsoft.com/office/officeart/2005/8/layout/vList4"/>
    <dgm:cxn modelId="{CACF1FAA-FF94-4751-983D-DB356C38FB39}" type="presParOf" srcId="{335BBCD4-BB47-469B-AEF4-7BF08D3C7880}" destId="{8E121DE4-BC44-426F-BF3C-D070CE2FAA12}" srcOrd="3" destOrd="0" presId="urn:microsoft.com/office/officeart/2005/8/layout/vList4"/>
    <dgm:cxn modelId="{F32E89DB-DBD6-4D8D-80F7-75F654C48DF0}" type="presParOf" srcId="{335BBCD4-BB47-469B-AEF4-7BF08D3C7880}" destId="{4F2A6D25-1C22-406A-ADB4-545A4DE64552}" srcOrd="4" destOrd="0" presId="urn:microsoft.com/office/officeart/2005/8/layout/vList4"/>
    <dgm:cxn modelId="{4C84E9F5-7199-48A8-8BC2-A22AD47CB46D}" type="presParOf" srcId="{4F2A6D25-1C22-406A-ADB4-545A4DE64552}" destId="{6E570302-66F4-47DE-A58A-253BCC278938}" srcOrd="0" destOrd="0" presId="urn:microsoft.com/office/officeart/2005/8/layout/vList4"/>
    <dgm:cxn modelId="{2931A79E-C070-4BE6-A0DF-9DBCF5F59968}" type="presParOf" srcId="{4F2A6D25-1C22-406A-ADB4-545A4DE64552}" destId="{665AC2F3-9060-4F1E-9446-BE85CAAF3C22}" srcOrd="1" destOrd="0" presId="urn:microsoft.com/office/officeart/2005/8/layout/vList4"/>
    <dgm:cxn modelId="{2B2A606F-8322-453D-AEAE-76547395CFC1}" type="presParOf" srcId="{4F2A6D25-1C22-406A-ADB4-545A4DE64552}" destId="{0B4EC1C2-0CD8-4CAE-9703-063D21AC24CF}" srcOrd="2" destOrd="0" presId="urn:microsoft.com/office/officeart/2005/8/layout/vList4"/>
    <dgm:cxn modelId="{F6F41AEB-8799-4EEF-A8DB-2BEB9A132522}" type="presParOf" srcId="{335BBCD4-BB47-469B-AEF4-7BF08D3C7880}" destId="{86034B6F-CD45-4286-895F-E8A2AFEAE6F5}" srcOrd="5" destOrd="0" presId="urn:microsoft.com/office/officeart/2005/8/layout/vList4"/>
    <dgm:cxn modelId="{8F22D063-6F42-4872-8421-DB6D34DC4883}" type="presParOf" srcId="{335BBCD4-BB47-469B-AEF4-7BF08D3C7880}" destId="{CD277CB6-6FC5-40F3-AC4F-50DC33B00710}" srcOrd="6" destOrd="0" presId="urn:microsoft.com/office/officeart/2005/8/layout/vList4"/>
    <dgm:cxn modelId="{3CCE536D-07C9-49AB-9D2D-B513E88B1A57}" type="presParOf" srcId="{CD277CB6-6FC5-40F3-AC4F-50DC33B00710}" destId="{FFF495F0-3717-4614-A2A1-A919427966A2}" srcOrd="0" destOrd="0" presId="urn:microsoft.com/office/officeart/2005/8/layout/vList4"/>
    <dgm:cxn modelId="{29AD6FB2-F8AD-453E-A310-564CAA7614FC}" type="presParOf" srcId="{CD277CB6-6FC5-40F3-AC4F-50DC33B00710}" destId="{7514C986-9560-4DC5-8288-0112FD396EB2}" srcOrd="1" destOrd="0" presId="urn:microsoft.com/office/officeart/2005/8/layout/vList4"/>
    <dgm:cxn modelId="{FBAAD263-F1ED-4955-923D-CBB8C170D80E}" type="presParOf" srcId="{CD277CB6-6FC5-40F3-AC4F-50DC33B00710}" destId="{B5049F2E-6C2F-4183-BDE7-6DF4CF464434}" srcOrd="2" destOrd="0" presId="urn:microsoft.com/office/officeart/2005/8/layout/vList4"/>
    <dgm:cxn modelId="{9E3A4AA8-580B-4D53-8C88-456A79879BE8}" type="presParOf" srcId="{335BBCD4-BB47-469B-AEF4-7BF08D3C7880}" destId="{4FA72BF6-BDE1-4BFD-8F1D-C921680D6184}" srcOrd="7" destOrd="0" presId="urn:microsoft.com/office/officeart/2005/8/layout/vList4"/>
    <dgm:cxn modelId="{1C0CF38F-5AB9-4F4F-8D23-6B76BADF1E56}" type="presParOf" srcId="{335BBCD4-BB47-469B-AEF4-7BF08D3C7880}" destId="{B55A7861-2A8C-4652-B929-34EDEE0E269E}" srcOrd="8" destOrd="0" presId="urn:microsoft.com/office/officeart/2005/8/layout/vList4"/>
    <dgm:cxn modelId="{49DE1A51-F657-4341-9A0B-DE715F8BD0BB}" type="presParOf" srcId="{B55A7861-2A8C-4652-B929-34EDEE0E269E}" destId="{A87C7216-A646-46F4-B1C8-25C1AA71AD3A}" srcOrd="0" destOrd="0" presId="urn:microsoft.com/office/officeart/2005/8/layout/vList4"/>
    <dgm:cxn modelId="{35BE85F4-AF7C-49FB-B3BB-CD63F68A9E86}" type="presParOf" srcId="{B55A7861-2A8C-4652-B929-34EDEE0E269E}" destId="{460413D1-47A7-4E18-8BE6-D14884758137}" srcOrd="1" destOrd="0" presId="urn:microsoft.com/office/officeart/2005/8/layout/vList4"/>
    <dgm:cxn modelId="{19076AB5-E107-4E38-891C-ED3961BF7914}" type="presParOf" srcId="{B55A7861-2A8C-4652-B929-34EDEE0E269E}" destId="{CDFAC6CD-206E-434B-AD65-BE121C865E8B}" srcOrd="2" destOrd="0" presId="urn:microsoft.com/office/officeart/2005/8/layout/vList4"/>
    <dgm:cxn modelId="{2F72A325-3A24-4DE4-97F7-E83A922273F3}" type="presParOf" srcId="{335BBCD4-BB47-469B-AEF4-7BF08D3C7880}" destId="{9A97CE4F-52B6-4CC4-A1F3-E4208E75E13D}" srcOrd="9" destOrd="0" presId="urn:microsoft.com/office/officeart/2005/8/layout/vList4"/>
    <dgm:cxn modelId="{6AFAD181-3006-49AB-9370-ED1BDEB62A38}" type="presParOf" srcId="{335BBCD4-BB47-469B-AEF4-7BF08D3C7880}" destId="{FE394010-8C52-4B12-A001-30C723688D27}" srcOrd="10" destOrd="0" presId="urn:microsoft.com/office/officeart/2005/8/layout/vList4"/>
    <dgm:cxn modelId="{6E85BF71-42FD-4D58-925A-DBFD1CA4D219}" type="presParOf" srcId="{FE394010-8C52-4B12-A001-30C723688D27}" destId="{A17ABAE5-3CE6-45BA-AA4B-8C8C13E5C518}" srcOrd="0" destOrd="0" presId="urn:microsoft.com/office/officeart/2005/8/layout/vList4"/>
    <dgm:cxn modelId="{6DFFAEC4-6B21-482E-87F4-118D552249A6}" type="presParOf" srcId="{FE394010-8C52-4B12-A001-30C723688D27}" destId="{D63BE5E7-6B9C-4D58-B1CB-77BCECADE577}" srcOrd="1" destOrd="0" presId="urn:microsoft.com/office/officeart/2005/8/layout/vList4"/>
    <dgm:cxn modelId="{840D7F9C-2E68-432C-99D0-07EE8B9D4038}" type="presParOf" srcId="{FE394010-8C52-4B12-A001-30C723688D27}" destId="{1F146D1B-86F4-4AC8-BBE8-8B3AF7D1B7F3}" srcOrd="2" destOrd="0" presId="urn:microsoft.com/office/officeart/2005/8/layout/vList4"/>
    <dgm:cxn modelId="{118F20F7-6045-4159-94F5-B7CB0513380F}" type="presParOf" srcId="{335BBCD4-BB47-469B-AEF4-7BF08D3C7880}" destId="{07DF0F2E-DADE-40B3-9F02-0BD1736B4459}" srcOrd="11" destOrd="0" presId="urn:microsoft.com/office/officeart/2005/8/layout/vList4"/>
    <dgm:cxn modelId="{FECFF0D1-D0F5-464B-88D1-29DBCBBBFCDA}" type="presParOf" srcId="{335BBCD4-BB47-469B-AEF4-7BF08D3C7880}" destId="{D63BC6CA-BBD7-41A6-B8A5-10F3DD0DDF0C}" srcOrd="12" destOrd="0" presId="urn:microsoft.com/office/officeart/2005/8/layout/vList4"/>
    <dgm:cxn modelId="{EA9F25EE-7658-4023-B19A-C1ECABCD097B}" type="presParOf" srcId="{D63BC6CA-BBD7-41A6-B8A5-10F3DD0DDF0C}" destId="{168010A5-E9C7-4121-8348-3F22430976A1}" srcOrd="0" destOrd="0" presId="urn:microsoft.com/office/officeart/2005/8/layout/vList4"/>
    <dgm:cxn modelId="{C0981337-31EE-4710-A131-52BA098ED367}" type="presParOf" srcId="{D63BC6CA-BBD7-41A6-B8A5-10F3DD0DDF0C}" destId="{C54D7A93-0327-456F-8CAD-4BC2F54F69B2}" srcOrd="1" destOrd="0" presId="urn:microsoft.com/office/officeart/2005/8/layout/vList4"/>
    <dgm:cxn modelId="{5BBC71A5-5DB3-4656-B1C8-2CE3A8FC108C}" type="presParOf" srcId="{D63BC6CA-BBD7-41A6-B8A5-10F3DD0DDF0C}" destId="{10E6BF98-FE72-4CB2-BDA4-7D8F50FCDF5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1387EC-AC3E-4551-BD17-723F1F1235A8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4FE59BE8-5AB6-4359-9FDC-80AEFF801101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sz="2200" dirty="0" err="1" smtClean="0">
              <a:latin typeface="Calibri"/>
            </a:rPr>
            <a:t>Rôl</a:t>
          </a:r>
          <a:r>
            <a:rPr lang="en-GB" sz="2200" dirty="0" smtClean="0">
              <a:latin typeface="Calibri"/>
            </a:rPr>
            <a:t> a </a:t>
          </a:r>
          <a:r>
            <a:rPr lang="en-GB" sz="2200" dirty="0" err="1" smtClean="0">
              <a:latin typeface="Calibri"/>
            </a:rPr>
            <a:t>gyrfa</a:t>
          </a:r>
          <a:endParaRPr lang="en-GB" sz="2200" dirty="0" smtClean="0">
            <a:latin typeface="Calibri"/>
          </a:endParaRPr>
        </a:p>
        <a:p>
          <a:r>
            <a:rPr lang="en-GB" sz="2200" dirty="0" smtClean="0">
              <a:latin typeface="Calibri"/>
            </a:rPr>
            <a:t>Role and career</a:t>
          </a:r>
          <a:endParaRPr lang="en-GB" sz="2200" dirty="0"/>
        </a:p>
      </dgm:t>
    </dgm:pt>
    <dgm:pt modelId="{64D5EA19-9732-4CF1-BFFF-3763114D3286}" type="parTrans" cxnId="{3BE68059-012F-44F8-9144-DB01590569EA}">
      <dgm:prSet/>
      <dgm:spPr/>
      <dgm:t>
        <a:bodyPr/>
        <a:lstStyle/>
        <a:p>
          <a:endParaRPr lang="en-GB" sz="2200"/>
        </a:p>
      </dgm:t>
    </dgm:pt>
    <dgm:pt modelId="{AD81B6A5-4595-4010-8B6E-6C562B13D4B2}" type="sibTrans" cxnId="{3BE68059-012F-44F8-9144-DB01590569EA}">
      <dgm:prSet/>
      <dgm:spPr/>
      <dgm:t>
        <a:bodyPr/>
        <a:lstStyle/>
        <a:p>
          <a:endParaRPr lang="en-GB" sz="2200"/>
        </a:p>
      </dgm:t>
    </dgm:pt>
    <dgm:pt modelId="{07811BF8-3B04-4314-914D-3BE0AF29D55B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sz="2200" dirty="0" err="1" smtClean="0"/>
            <a:t>Patrymau</a:t>
          </a:r>
          <a:r>
            <a:rPr lang="en-GB" sz="2200" dirty="0" smtClean="0"/>
            <a:t> </a:t>
          </a:r>
          <a:r>
            <a:rPr lang="en-GB" sz="2200" dirty="0" err="1" smtClean="0"/>
            <a:t>gweithio</a:t>
          </a:r>
          <a:r>
            <a:rPr lang="en-GB" sz="2200" dirty="0" smtClean="0"/>
            <a:t> a </a:t>
          </a:r>
          <a:r>
            <a:rPr lang="en-GB" sz="2200" dirty="0" err="1" smtClean="0"/>
            <a:t>baich</a:t>
          </a:r>
          <a:r>
            <a:rPr lang="en-GB" sz="2200" dirty="0" smtClean="0"/>
            <a:t> gwaith </a:t>
          </a:r>
        </a:p>
        <a:p>
          <a:r>
            <a:rPr lang="en-GB" sz="2200" dirty="0" smtClean="0"/>
            <a:t>Working patterns and workload</a:t>
          </a:r>
          <a:endParaRPr lang="en-GB" sz="2200" dirty="0"/>
        </a:p>
      </dgm:t>
    </dgm:pt>
    <dgm:pt modelId="{A265E6D0-B6E6-41C4-A90D-C6D9B4C182F3}" type="parTrans" cxnId="{18F64D2F-AEEB-4474-A8E2-BC5093B9348B}">
      <dgm:prSet/>
      <dgm:spPr/>
      <dgm:t>
        <a:bodyPr/>
        <a:lstStyle/>
        <a:p>
          <a:endParaRPr lang="en-GB" sz="2200"/>
        </a:p>
      </dgm:t>
    </dgm:pt>
    <dgm:pt modelId="{EF37242F-1061-4023-B9D6-33C81888551A}" type="sibTrans" cxnId="{18F64D2F-AEEB-4474-A8E2-BC5093B9348B}">
      <dgm:prSet/>
      <dgm:spPr/>
      <dgm:t>
        <a:bodyPr/>
        <a:lstStyle/>
        <a:p>
          <a:endParaRPr lang="en-GB" sz="2200"/>
        </a:p>
      </dgm:t>
    </dgm:pt>
    <dgm:pt modelId="{319C5F31-0A96-4776-B6CB-D46C2FA98BEE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altLang="en-US" sz="2200" dirty="0" err="1" smtClean="0">
              <a:latin typeface="+mj-lt"/>
            </a:rPr>
            <a:t>Lles</a:t>
          </a:r>
          <a:endParaRPr lang="en-GB" altLang="en-US" sz="2200" dirty="0" smtClean="0">
            <a:latin typeface="+mj-lt"/>
          </a:endParaRPr>
        </a:p>
        <a:p>
          <a:r>
            <a:rPr lang="en-GB" sz="2200" dirty="0" smtClean="0">
              <a:latin typeface="+mj-lt"/>
            </a:rPr>
            <a:t>Well-being</a:t>
          </a:r>
          <a:endParaRPr lang="en-GB" sz="2200" dirty="0"/>
        </a:p>
      </dgm:t>
    </dgm:pt>
    <dgm:pt modelId="{BE903BDE-423E-4101-81CF-EC6DD89FA460}" type="parTrans" cxnId="{DC46C2F4-C38A-4B24-99E1-7862BA5A9C74}">
      <dgm:prSet/>
      <dgm:spPr/>
      <dgm:t>
        <a:bodyPr/>
        <a:lstStyle/>
        <a:p>
          <a:endParaRPr lang="en-GB" sz="2200"/>
        </a:p>
      </dgm:t>
    </dgm:pt>
    <dgm:pt modelId="{29E9D64D-3E7F-4B1F-92BD-4F076D012D63}" type="sibTrans" cxnId="{DC46C2F4-C38A-4B24-99E1-7862BA5A9C74}">
      <dgm:prSet/>
      <dgm:spPr/>
      <dgm:t>
        <a:bodyPr/>
        <a:lstStyle/>
        <a:p>
          <a:endParaRPr lang="en-GB" sz="2200"/>
        </a:p>
      </dgm:t>
    </dgm:pt>
    <dgm:pt modelId="{72AA17BD-1B60-48CD-A05C-491EE731649F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sz="2200" dirty="0" err="1" smtClean="0"/>
            <a:t>Dysgu</a:t>
          </a:r>
          <a:r>
            <a:rPr lang="en-GB" sz="2200" dirty="0" smtClean="0"/>
            <a:t> </a:t>
          </a:r>
          <a:r>
            <a:rPr lang="en-GB" sz="2200" dirty="0" err="1" smtClean="0"/>
            <a:t>cyfunol</a:t>
          </a:r>
          <a:r>
            <a:rPr lang="en-GB" sz="2200" dirty="0" smtClean="0"/>
            <a:t> ac o bell</a:t>
          </a:r>
        </a:p>
        <a:p>
          <a:r>
            <a:rPr lang="en-GB" sz="2200" dirty="0" smtClean="0"/>
            <a:t>Blended and remote learning</a:t>
          </a:r>
          <a:endParaRPr lang="en-GB" altLang="en-US" sz="2200" dirty="0" smtClean="0">
            <a:latin typeface="+mj-lt"/>
          </a:endParaRPr>
        </a:p>
      </dgm:t>
    </dgm:pt>
    <dgm:pt modelId="{25EF6408-F37E-4C06-B15D-294A53058ACA}" type="parTrans" cxnId="{4CAED80E-DEF3-432E-A3AC-05325749497D}">
      <dgm:prSet/>
      <dgm:spPr/>
      <dgm:t>
        <a:bodyPr/>
        <a:lstStyle/>
        <a:p>
          <a:endParaRPr lang="en-GB" sz="2200"/>
        </a:p>
      </dgm:t>
    </dgm:pt>
    <dgm:pt modelId="{CCE012FD-5FF4-43AA-ADE9-3089C325F6E5}" type="sibTrans" cxnId="{4CAED80E-DEF3-432E-A3AC-05325749497D}">
      <dgm:prSet/>
      <dgm:spPr/>
      <dgm:t>
        <a:bodyPr/>
        <a:lstStyle/>
        <a:p>
          <a:endParaRPr lang="en-GB" sz="2200"/>
        </a:p>
      </dgm:t>
    </dgm:pt>
    <dgm:pt modelId="{09EF3EED-FC77-4BA7-BEF6-64CEF9238148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altLang="en-US" sz="2200" dirty="0" err="1" smtClean="0">
              <a:latin typeface="Calibri"/>
            </a:rPr>
            <a:t>Cwricwlwm</a:t>
          </a:r>
          <a:r>
            <a:rPr lang="en-GB" altLang="en-US" sz="2200" dirty="0" smtClean="0">
              <a:latin typeface="Calibri"/>
            </a:rPr>
            <a:t> </a:t>
          </a:r>
          <a:r>
            <a:rPr lang="en-GB" altLang="en-US" sz="2200" dirty="0" err="1" smtClean="0">
              <a:latin typeface="Calibri"/>
            </a:rPr>
            <a:t>newydd</a:t>
          </a:r>
          <a:r>
            <a:rPr lang="en-GB" altLang="en-US" sz="2200" dirty="0" smtClean="0">
              <a:latin typeface="Calibri"/>
            </a:rPr>
            <a:t> </a:t>
          </a:r>
        </a:p>
        <a:p>
          <a:r>
            <a:rPr lang="en-GB" altLang="en-US" sz="2200" dirty="0" smtClean="0">
              <a:latin typeface="Calibri"/>
            </a:rPr>
            <a:t>New curriculum</a:t>
          </a:r>
        </a:p>
      </dgm:t>
    </dgm:pt>
    <dgm:pt modelId="{7F295428-3745-431A-AE40-E726ADC5BF6F}" type="parTrans" cxnId="{A68CF5D6-8D39-4875-882C-8A6E1EAEF713}">
      <dgm:prSet/>
      <dgm:spPr/>
      <dgm:t>
        <a:bodyPr/>
        <a:lstStyle/>
        <a:p>
          <a:endParaRPr lang="en-GB" sz="2200"/>
        </a:p>
      </dgm:t>
    </dgm:pt>
    <dgm:pt modelId="{B7BA38AB-A5C5-470C-95F3-D8DE427208C4}" type="sibTrans" cxnId="{A68CF5D6-8D39-4875-882C-8A6E1EAEF713}">
      <dgm:prSet/>
      <dgm:spPr/>
      <dgm:t>
        <a:bodyPr/>
        <a:lstStyle/>
        <a:p>
          <a:endParaRPr lang="en-GB" sz="2200"/>
        </a:p>
      </dgm:t>
    </dgm:pt>
    <dgm:pt modelId="{D1AE16F6-E177-45F5-A67D-FF3BA3BADDF2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altLang="en-US" sz="2200" dirty="0" err="1" smtClean="0">
              <a:latin typeface="Calibri"/>
            </a:rPr>
            <a:t>Dysgu</a:t>
          </a:r>
          <a:r>
            <a:rPr lang="en-GB" altLang="en-US" sz="2200" dirty="0" smtClean="0">
              <a:latin typeface="Calibri"/>
            </a:rPr>
            <a:t> </a:t>
          </a:r>
          <a:r>
            <a:rPr lang="en-GB" altLang="en-US" sz="2200" dirty="0" err="1" smtClean="0">
              <a:latin typeface="Calibri"/>
            </a:rPr>
            <a:t>proffesiynol</a:t>
          </a:r>
          <a:endParaRPr lang="en-GB" altLang="en-US" sz="2200" dirty="0" smtClean="0">
            <a:latin typeface="Calibri"/>
          </a:endParaRPr>
        </a:p>
        <a:p>
          <a:r>
            <a:rPr lang="en-GB" altLang="en-US" sz="2200" dirty="0" smtClean="0">
              <a:latin typeface="Calibri"/>
            </a:rPr>
            <a:t>Professional learning</a:t>
          </a:r>
          <a:endParaRPr lang="en-GB" altLang="en-US" sz="2200" dirty="0">
            <a:latin typeface="Calibri"/>
          </a:endParaRPr>
        </a:p>
      </dgm:t>
    </dgm:pt>
    <dgm:pt modelId="{DD0B9848-5EB7-4DB6-A2EB-1E4582D33B26}" type="parTrans" cxnId="{DA100FFF-FCB4-4F8A-A2C3-32D64B532599}">
      <dgm:prSet/>
      <dgm:spPr/>
      <dgm:t>
        <a:bodyPr/>
        <a:lstStyle/>
        <a:p>
          <a:endParaRPr lang="en-GB" sz="2200"/>
        </a:p>
      </dgm:t>
    </dgm:pt>
    <dgm:pt modelId="{A4B18C4B-F04A-4E78-9D28-37EF94EF3FEF}" type="sibTrans" cxnId="{DA100FFF-FCB4-4F8A-A2C3-32D64B532599}">
      <dgm:prSet/>
      <dgm:spPr/>
      <dgm:t>
        <a:bodyPr/>
        <a:lstStyle/>
        <a:p>
          <a:endParaRPr lang="en-GB" sz="2200"/>
        </a:p>
      </dgm:t>
    </dgm:pt>
    <dgm:pt modelId="{F8C3B5A5-D32F-4AF7-82A1-127F04A04AF7}" type="pres">
      <dgm:prSet presAssocID="{D41387EC-AC3E-4551-BD17-723F1F1235A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E10449C-A7EF-48EE-98BA-0D0CAB38B1F1}" type="pres">
      <dgm:prSet presAssocID="{4FE59BE8-5AB6-4359-9FDC-80AEFF80110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822F8B-32ED-45DB-A6AF-76A47A3ECD35}" type="pres">
      <dgm:prSet presAssocID="{AD81B6A5-4595-4010-8B6E-6C562B13D4B2}" presName="sibTrans" presStyleCnt="0"/>
      <dgm:spPr/>
      <dgm:t>
        <a:bodyPr/>
        <a:lstStyle/>
        <a:p>
          <a:endParaRPr lang="en-GB"/>
        </a:p>
      </dgm:t>
    </dgm:pt>
    <dgm:pt modelId="{D51292D6-6416-46FC-AE49-71A1B6A64999}" type="pres">
      <dgm:prSet presAssocID="{07811BF8-3B04-4314-914D-3BE0AF29D55B}" presName="node" presStyleLbl="node1" presStyleIdx="1" presStyleCnt="6" custLinFactNeighborX="73" custLinFactNeighborY="-20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6A0C14-A230-4910-9C23-42D8A7E01CB5}" type="pres">
      <dgm:prSet presAssocID="{EF37242F-1061-4023-B9D6-33C81888551A}" presName="sibTrans" presStyleCnt="0"/>
      <dgm:spPr/>
      <dgm:t>
        <a:bodyPr/>
        <a:lstStyle/>
        <a:p>
          <a:endParaRPr lang="en-GB"/>
        </a:p>
      </dgm:t>
    </dgm:pt>
    <dgm:pt modelId="{297303F2-61FD-49F6-ABAF-E61950D5909D}" type="pres">
      <dgm:prSet presAssocID="{09EF3EED-FC77-4BA7-BEF6-64CEF9238148}" presName="node" presStyleLbl="node1" presStyleIdx="2" presStyleCnt="6" custLinFactNeighborX="-3098" custLinFactNeighborY="-23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4E02D2-FD59-493B-AEF0-2BF2B9BBC11D}" type="pres">
      <dgm:prSet presAssocID="{B7BA38AB-A5C5-470C-95F3-D8DE427208C4}" presName="sibTrans" presStyleCnt="0"/>
      <dgm:spPr/>
      <dgm:t>
        <a:bodyPr/>
        <a:lstStyle/>
        <a:p>
          <a:endParaRPr lang="en-GB"/>
        </a:p>
      </dgm:t>
    </dgm:pt>
    <dgm:pt modelId="{8B5E7C85-F8AF-43F0-A394-3E345C49F481}" type="pres">
      <dgm:prSet presAssocID="{319C5F31-0A96-4776-B6CB-D46C2FA98BE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F06189-CBDA-4C82-AB21-BCDB998D46A1}" type="pres">
      <dgm:prSet presAssocID="{29E9D64D-3E7F-4B1F-92BD-4F076D012D63}" presName="sibTrans" presStyleCnt="0"/>
      <dgm:spPr/>
      <dgm:t>
        <a:bodyPr/>
        <a:lstStyle/>
        <a:p>
          <a:endParaRPr lang="en-GB"/>
        </a:p>
      </dgm:t>
    </dgm:pt>
    <dgm:pt modelId="{4E5F43CC-6241-4064-8B3C-4F14B5DAA841}" type="pres">
      <dgm:prSet presAssocID="{72AA17BD-1B60-48CD-A05C-491EE731649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5CA006-FA07-4FFC-A514-B2A11B7A862B}" type="pres">
      <dgm:prSet presAssocID="{CCE012FD-5FF4-43AA-ADE9-3089C325F6E5}" presName="sibTrans" presStyleCnt="0"/>
      <dgm:spPr/>
      <dgm:t>
        <a:bodyPr/>
        <a:lstStyle/>
        <a:p>
          <a:endParaRPr lang="en-GB"/>
        </a:p>
      </dgm:t>
    </dgm:pt>
    <dgm:pt modelId="{6375FF7D-53CE-44E8-BFB4-2D8285CCD832}" type="pres">
      <dgm:prSet presAssocID="{D1AE16F6-E177-45F5-A67D-FF3BA3BADDF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ECDBD8D-1550-4524-995C-4D9B28F48A19}" type="presOf" srcId="{72AA17BD-1B60-48CD-A05C-491EE731649F}" destId="{4E5F43CC-6241-4064-8B3C-4F14B5DAA841}" srcOrd="0" destOrd="0" presId="urn:microsoft.com/office/officeart/2005/8/layout/default"/>
    <dgm:cxn modelId="{DA100FFF-FCB4-4F8A-A2C3-32D64B532599}" srcId="{D41387EC-AC3E-4551-BD17-723F1F1235A8}" destId="{D1AE16F6-E177-45F5-A67D-FF3BA3BADDF2}" srcOrd="5" destOrd="0" parTransId="{DD0B9848-5EB7-4DB6-A2EB-1E4582D33B26}" sibTransId="{A4B18C4B-F04A-4E78-9D28-37EF94EF3FEF}"/>
    <dgm:cxn modelId="{DC46C2F4-C38A-4B24-99E1-7862BA5A9C74}" srcId="{D41387EC-AC3E-4551-BD17-723F1F1235A8}" destId="{319C5F31-0A96-4776-B6CB-D46C2FA98BEE}" srcOrd="3" destOrd="0" parTransId="{BE903BDE-423E-4101-81CF-EC6DD89FA460}" sibTransId="{29E9D64D-3E7F-4B1F-92BD-4F076D012D63}"/>
    <dgm:cxn modelId="{1FBA00F6-21B8-4FCB-B011-F05CAA7C341D}" type="presOf" srcId="{D41387EC-AC3E-4551-BD17-723F1F1235A8}" destId="{F8C3B5A5-D32F-4AF7-82A1-127F04A04AF7}" srcOrd="0" destOrd="0" presId="urn:microsoft.com/office/officeart/2005/8/layout/default"/>
    <dgm:cxn modelId="{4CAED80E-DEF3-432E-A3AC-05325749497D}" srcId="{D41387EC-AC3E-4551-BD17-723F1F1235A8}" destId="{72AA17BD-1B60-48CD-A05C-491EE731649F}" srcOrd="4" destOrd="0" parTransId="{25EF6408-F37E-4C06-B15D-294A53058ACA}" sibTransId="{CCE012FD-5FF4-43AA-ADE9-3089C325F6E5}"/>
    <dgm:cxn modelId="{9FF4808E-B6DC-40D7-A91C-FFA68C362C0D}" type="presOf" srcId="{07811BF8-3B04-4314-914D-3BE0AF29D55B}" destId="{D51292D6-6416-46FC-AE49-71A1B6A64999}" srcOrd="0" destOrd="0" presId="urn:microsoft.com/office/officeart/2005/8/layout/default"/>
    <dgm:cxn modelId="{3BE68059-012F-44F8-9144-DB01590569EA}" srcId="{D41387EC-AC3E-4551-BD17-723F1F1235A8}" destId="{4FE59BE8-5AB6-4359-9FDC-80AEFF801101}" srcOrd="0" destOrd="0" parTransId="{64D5EA19-9732-4CF1-BFFF-3763114D3286}" sibTransId="{AD81B6A5-4595-4010-8B6E-6C562B13D4B2}"/>
    <dgm:cxn modelId="{8592E0B3-2133-47B7-9F21-7D3A302D4016}" type="presOf" srcId="{319C5F31-0A96-4776-B6CB-D46C2FA98BEE}" destId="{8B5E7C85-F8AF-43F0-A394-3E345C49F481}" srcOrd="0" destOrd="0" presId="urn:microsoft.com/office/officeart/2005/8/layout/default"/>
    <dgm:cxn modelId="{A68CF5D6-8D39-4875-882C-8A6E1EAEF713}" srcId="{D41387EC-AC3E-4551-BD17-723F1F1235A8}" destId="{09EF3EED-FC77-4BA7-BEF6-64CEF9238148}" srcOrd="2" destOrd="0" parTransId="{7F295428-3745-431A-AE40-E726ADC5BF6F}" sibTransId="{B7BA38AB-A5C5-470C-95F3-D8DE427208C4}"/>
    <dgm:cxn modelId="{C8E79719-A394-452F-809E-771DD1E6B5AB}" type="presOf" srcId="{D1AE16F6-E177-45F5-A67D-FF3BA3BADDF2}" destId="{6375FF7D-53CE-44E8-BFB4-2D8285CCD832}" srcOrd="0" destOrd="0" presId="urn:microsoft.com/office/officeart/2005/8/layout/default"/>
    <dgm:cxn modelId="{C1FE0794-6DE2-4B4A-95B4-3FFC1F0C84C4}" type="presOf" srcId="{09EF3EED-FC77-4BA7-BEF6-64CEF9238148}" destId="{297303F2-61FD-49F6-ABAF-E61950D5909D}" srcOrd="0" destOrd="0" presId="urn:microsoft.com/office/officeart/2005/8/layout/default"/>
    <dgm:cxn modelId="{33F57934-D92C-4EF0-A348-AB82502208F3}" type="presOf" srcId="{4FE59BE8-5AB6-4359-9FDC-80AEFF801101}" destId="{5E10449C-A7EF-48EE-98BA-0D0CAB38B1F1}" srcOrd="0" destOrd="0" presId="urn:microsoft.com/office/officeart/2005/8/layout/default"/>
    <dgm:cxn modelId="{18F64D2F-AEEB-4474-A8E2-BC5093B9348B}" srcId="{D41387EC-AC3E-4551-BD17-723F1F1235A8}" destId="{07811BF8-3B04-4314-914D-3BE0AF29D55B}" srcOrd="1" destOrd="0" parTransId="{A265E6D0-B6E6-41C4-A90D-C6D9B4C182F3}" sibTransId="{EF37242F-1061-4023-B9D6-33C81888551A}"/>
    <dgm:cxn modelId="{49488A3A-1715-42F7-A16E-81491007A657}" type="presParOf" srcId="{F8C3B5A5-D32F-4AF7-82A1-127F04A04AF7}" destId="{5E10449C-A7EF-48EE-98BA-0D0CAB38B1F1}" srcOrd="0" destOrd="0" presId="urn:microsoft.com/office/officeart/2005/8/layout/default"/>
    <dgm:cxn modelId="{1B165149-1EE8-4440-8899-6BB16500F68C}" type="presParOf" srcId="{F8C3B5A5-D32F-4AF7-82A1-127F04A04AF7}" destId="{94822F8B-32ED-45DB-A6AF-76A47A3ECD35}" srcOrd="1" destOrd="0" presId="urn:microsoft.com/office/officeart/2005/8/layout/default"/>
    <dgm:cxn modelId="{AB22B3C2-7B10-4E59-9C32-5A9509A521C5}" type="presParOf" srcId="{F8C3B5A5-D32F-4AF7-82A1-127F04A04AF7}" destId="{D51292D6-6416-46FC-AE49-71A1B6A64999}" srcOrd="2" destOrd="0" presId="urn:microsoft.com/office/officeart/2005/8/layout/default"/>
    <dgm:cxn modelId="{78558214-70B9-4637-97D3-0FAE5729FDC4}" type="presParOf" srcId="{F8C3B5A5-D32F-4AF7-82A1-127F04A04AF7}" destId="{BB6A0C14-A230-4910-9C23-42D8A7E01CB5}" srcOrd="3" destOrd="0" presId="urn:microsoft.com/office/officeart/2005/8/layout/default"/>
    <dgm:cxn modelId="{F2A5F321-C25E-4F12-BBD1-0CAA1CA754A8}" type="presParOf" srcId="{F8C3B5A5-D32F-4AF7-82A1-127F04A04AF7}" destId="{297303F2-61FD-49F6-ABAF-E61950D5909D}" srcOrd="4" destOrd="0" presId="urn:microsoft.com/office/officeart/2005/8/layout/default"/>
    <dgm:cxn modelId="{7FEAC8F7-A28C-4548-B44D-A6E4D44CC66B}" type="presParOf" srcId="{F8C3B5A5-D32F-4AF7-82A1-127F04A04AF7}" destId="{244E02D2-FD59-493B-AEF0-2BF2B9BBC11D}" srcOrd="5" destOrd="0" presId="urn:microsoft.com/office/officeart/2005/8/layout/default"/>
    <dgm:cxn modelId="{1ECA6947-51C0-4A75-824F-B02EDDA91A2A}" type="presParOf" srcId="{F8C3B5A5-D32F-4AF7-82A1-127F04A04AF7}" destId="{8B5E7C85-F8AF-43F0-A394-3E345C49F481}" srcOrd="6" destOrd="0" presId="urn:microsoft.com/office/officeart/2005/8/layout/default"/>
    <dgm:cxn modelId="{162587A1-82A8-484E-96B7-ED5504D4020F}" type="presParOf" srcId="{F8C3B5A5-D32F-4AF7-82A1-127F04A04AF7}" destId="{D6F06189-CBDA-4C82-AB21-BCDB998D46A1}" srcOrd="7" destOrd="0" presId="urn:microsoft.com/office/officeart/2005/8/layout/default"/>
    <dgm:cxn modelId="{44789ED0-8B61-4CC1-99D3-95D6C155125E}" type="presParOf" srcId="{F8C3B5A5-D32F-4AF7-82A1-127F04A04AF7}" destId="{4E5F43CC-6241-4064-8B3C-4F14B5DAA841}" srcOrd="8" destOrd="0" presId="urn:microsoft.com/office/officeart/2005/8/layout/default"/>
    <dgm:cxn modelId="{2473BCDA-9219-4AF8-85E9-657FD4DDD31F}" type="presParOf" srcId="{F8C3B5A5-D32F-4AF7-82A1-127F04A04AF7}" destId="{8F5CA006-FA07-4FFC-A514-B2A11B7A862B}" srcOrd="9" destOrd="0" presId="urn:microsoft.com/office/officeart/2005/8/layout/default"/>
    <dgm:cxn modelId="{7610A0ED-183E-48CF-85E0-A43283D4AB2A}" type="presParOf" srcId="{F8C3B5A5-D32F-4AF7-82A1-127F04A04AF7}" destId="{6375FF7D-53CE-44E8-BFB4-2D8285CCD83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0BCEEB-1B39-4E13-961D-D630E096046D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C98A69-F311-4887-AB0A-C0CD93DB6DFD}">
      <dgm:prSet phldrT="[Text]" custT="1"/>
      <dgm:spPr>
        <a:solidFill>
          <a:srgbClr val="CCE4D6"/>
        </a:solidFill>
      </dgm:spPr>
      <dgm:t>
        <a:bodyPr/>
        <a:lstStyle/>
        <a:p>
          <a:r>
            <a:rPr lang="cy-GB" sz="3200" dirty="0" smtClean="0">
              <a:solidFill>
                <a:schemeClr val="tx1"/>
              </a:solidFill>
            </a:rPr>
            <a:t>Gyrfa dros y 3 blynedd nesaf </a:t>
          </a:r>
        </a:p>
        <a:p>
          <a:r>
            <a:rPr lang="en-GB" sz="3200" dirty="0" smtClean="0">
              <a:solidFill>
                <a:schemeClr val="tx1"/>
              </a:solidFill>
            </a:rPr>
            <a:t>Career over the next 3 years</a:t>
          </a:r>
          <a:endParaRPr lang="en-GB" sz="3200" dirty="0">
            <a:solidFill>
              <a:schemeClr val="tx1"/>
            </a:solidFill>
          </a:endParaRPr>
        </a:p>
      </dgm:t>
    </dgm:pt>
    <dgm:pt modelId="{41D665F7-D520-4786-87E3-4C2B4BF3F59F}" type="parTrans" cxnId="{36C921AA-EA36-4759-8E3F-EB93C1442F79}">
      <dgm:prSet/>
      <dgm:spPr/>
      <dgm:t>
        <a:bodyPr/>
        <a:lstStyle/>
        <a:p>
          <a:endParaRPr lang="en-GB"/>
        </a:p>
      </dgm:t>
    </dgm:pt>
    <dgm:pt modelId="{E0F5F353-FB27-42A8-A764-3ED29B53233C}" type="sibTrans" cxnId="{36C921AA-EA36-4759-8E3F-EB93C1442F79}">
      <dgm:prSet/>
      <dgm:spPr/>
      <dgm:t>
        <a:bodyPr/>
        <a:lstStyle/>
        <a:p>
          <a:endParaRPr lang="en-GB"/>
        </a:p>
      </dgm:t>
    </dgm:pt>
    <dgm:pt modelId="{8063F80F-E1C7-4939-BBB2-2D1EA9424BBA}">
      <dgm:prSet phldrT="[Text]"/>
      <dgm:spPr>
        <a:solidFill>
          <a:srgbClr val="CCE4D6"/>
        </a:solidFill>
      </dgm:spPr>
      <dgm:t>
        <a:bodyPr/>
        <a:lstStyle/>
        <a:p>
          <a:r>
            <a:rPr lang="cy-GB" dirty="0" smtClean="0">
              <a:solidFill>
                <a:schemeClr val="tx1"/>
              </a:solidFill>
            </a:rPr>
            <a:t>Parhau i ddatblygu / cryfhau arfer</a:t>
          </a:r>
        </a:p>
        <a:p>
          <a:endParaRPr lang="cy-GB" dirty="0" smtClean="0">
            <a:solidFill>
              <a:schemeClr val="tx1"/>
            </a:solidFill>
          </a:endParaRPr>
        </a:p>
        <a:p>
          <a:r>
            <a:rPr lang="en-GB" dirty="0" smtClean="0">
              <a:solidFill>
                <a:schemeClr val="tx1"/>
              </a:solidFill>
            </a:rPr>
            <a:t>Continuing to develop/strengthen practice</a:t>
          </a:r>
          <a:endParaRPr lang="en-GB" dirty="0">
            <a:solidFill>
              <a:schemeClr val="tx1"/>
            </a:solidFill>
          </a:endParaRPr>
        </a:p>
      </dgm:t>
    </dgm:pt>
    <dgm:pt modelId="{28AF4A48-13DA-4156-ADF1-736B3EB0785F}" type="parTrans" cxnId="{9183C796-1D24-4BDD-9566-4AD3D7BE8B39}">
      <dgm:prSet/>
      <dgm:spPr/>
      <dgm:t>
        <a:bodyPr/>
        <a:lstStyle/>
        <a:p>
          <a:endParaRPr lang="en-GB"/>
        </a:p>
      </dgm:t>
    </dgm:pt>
    <dgm:pt modelId="{5ACE53E4-966F-4EE7-B4B6-E442910493AB}" type="sibTrans" cxnId="{9183C796-1D24-4BDD-9566-4AD3D7BE8B39}">
      <dgm:prSet/>
      <dgm:spPr/>
      <dgm:t>
        <a:bodyPr/>
        <a:lstStyle/>
        <a:p>
          <a:endParaRPr lang="en-GB"/>
        </a:p>
      </dgm:t>
    </dgm:pt>
    <dgm:pt modelId="{1068AC6A-4EDB-41E2-BB83-0FCFABBC063E}">
      <dgm:prSet phldrT="[Text]"/>
      <dgm:spPr>
        <a:solidFill>
          <a:srgbClr val="CCE4D6"/>
        </a:solidFill>
      </dgm:spPr>
      <dgm:t>
        <a:bodyPr/>
        <a:lstStyle/>
        <a:p>
          <a:r>
            <a:rPr lang="cy-GB" dirty="0" smtClean="0">
              <a:solidFill>
                <a:schemeClr val="tx1"/>
              </a:solidFill>
            </a:rPr>
            <a:t>Mentora neu gefnogi cydweithwyr llai profiadol</a:t>
          </a:r>
        </a:p>
        <a:p>
          <a:endParaRPr lang="en-GB" dirty="0" smtClean="0">
            <a:solidFill>
              <a:schemeClr val="tx1"/>
            </a:solidFill>
          </a:endParaRPr>
        </a:p>
        <a:p>
          <a:r>
            <a:rPr lang="en-GB" dirty="0" smtClean="0">
              <a:solidFill>
                <a:schemeClr val="tx1"/>
              </a:solidFill>
            </a:rPr>
            <a:t>Mentor or support less experienced colleagues</a:t>
          </a:r>
        </a:p>
      </dgm:t>
    </dgm:pt>
    <dgm:pt modelId="{A223F64B-1E4A-4827-979A-325AAD902CC9}" type="parTrans" cxnId="{066F7F4B-D3DA-4BD6-A400-C4F6C388A7FF}">
      <dgm:prSet/>
      <dgm:spPr/>
      <dgm:t>
        <a:bodyPr/>
        <a:lstStyle/>
        <a:p>
          <a:endParaRPr lang="en-GB"/>
        </a:p>
      </dgm:t>
    </dgm:pt>
    <dgm:pt modelId="{6FC43B80-9ED7-4982-A296-F604D9061A63}" type="sibTrans" cxnId="{066F7F4B-D3DA-4BD6-A400-C4F6C388A7FF}">
      <dgm:prSet/>
      <dgm:spPr/>
      <dgm:t>
        <a:bodyPr/>
        <a:lstStyle/>
        <a:p>
          <a:endParaRPr lang="en-GB"/>
        </a:p>
      </dgm:t>
    </dgm:pt>
    <dgm:pt modelId="{14575C0E-5602-4777-837F-7EB8341729E7}">
      <dgm:prSet phldrT="[Text]"/>
      <dgm:spPr>
        <a:solidFill>
          <a:srgbClr val="CCE4D6"/>
        </a:solidFill>
      </dgm:spPr>
      <dgm:t>
        <a:bodyPr/>
        <a:lstStyle/>
        <a:p>
          <a:r>
            <a:rPr lang="cy-GB" dirty="0" smtClean="0">
              <a:solidFill>
                <a:schemeClr val="tx1"/>
              </a:solidFill>
            </a:rPr>
            <a:t>Symud i lefel / rôl uwch</a:t>
          </a:r>
        </a:p>
        <a:p>
          <a:endParaRPr lang="en-GB" dirty="0" smtClean="0">
            <a:solidFill>
              <a:schemeClr val="tx1"/>
            </a:solidFill>
          </a:endParaRPr>
        </a:p>
        <a:p>
          <a:r>
            <a:rPr lang="en-GB" dirty="0" smtClean="0">
              <a:solidFill>
                <a:schemeClr val="tx1"/>
              </a:solidFill>
            </a:rPr>
            <a:t>Moving to a higher level/more senior role</a:t>
          </a:r>
        </a:p>
      </dgm:t>
    </dgm:pt>
    <dgm:pt modelId="{4F3350DC-7DE2-4FFA-BD61-6E9D72824CB2}" type="parTrans" cxnId="{77831248-857A-47C1-B728-E6821487F87A}">
      <dgm:prSet/>
      <dgm:spPr/>
      <dgm:t>
        <a:bodyPr/>
        <a:lstStyle/>
        <a:p>
          <a:endParaRPr lang="en-GB"/>
        </a:p>
      </dgm:t>
    </dgm:pt>
    <dgm:pt modelId="{2D3A9172-0777-4CD2-8C3D-805B60405067}" type="sibTrans" cxnId="{77831248-857A-47C1-B728-E6821487F87A}">
      <dgm:prSet/>
      <dgm:spPr/>
      <dgm:t>
        <a:bodyPr/>
        <a:lstStyle/>
        <a:p>
          <a:endParaRPr lang="en-GB"/>
        </a:p>
      </dgm:t>
    </dgm:pt>
    <dgm:pt modelId="{CCEAB562-2C8C-4AFF-AEE7-84EBE6ADF6B8}">
      <dgm:prSet phldrT="[Text]"/>
      <dgm:spPr>
        <a:solidFill>
          <a:srgbClr val="CCE4D6"/>
        </a:solidFill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15.9% ST, 7.9% SL</a:t>
          </a:r>
        </a:p>
        <a:p>
          <a:r>
            <a:rPr lang="en-GB" dirty="0" err="1" smtClean="0">
              <a:solidFill>
                <a:schemeClr val="tx1"/>
              </a:solidFill>
            </a:rPr>
            <a:t>Gadael</a:t>
          </a:r>
          <a:r>
            <a:rPr lang="en-GB" dirty="0" smtClean="0">
              <a:solidFill>
                <a:schemeClr val="tx1"/>
              </a:solidFill>
            </a:rPr>
            <a:t> y </a:t>
          </a:r>
          <a:r>
            <a:rPr lang="en-GB" dirty="0" err="1" smtClean="0">
              <a:solidFill>
                <a:schemeClr val="tx1"/>
              </a:solidFill>
            </a:rPr>
            <a:t>proffesiwn</a:t>
          </a:r>
          <a:endParaRPr lang="en-GB" dirty="0" smtClean="0">
            <a:solidFill>
              <a:schemeClr val="tx1"/>
            </a:solidFill>
          </a:endParaRPr>
        </a:p>
        <a:p>
          <a:r>
            <a:rPr lang="en-GB" dirty="0" smtClean="0">
              <a:solidFill>
                <a:schemeClr val="tx1"/>
              </a:solidFill>
            </a:rPr>
            <a:t>Leaving the profession</a:t>
          </a:r>
        </a:p>
        <a:p>
          <a:r>
            <a:rPr lang="en-GB" dirty="0" smtClean="0">
              <a:solidFill>
                <a:schemeClr val="tx1"/>
              </a:solidFill>
            </a:rPr>
            <a:t>10.7% SL </a:t>
          </a:r>
        </a:p>
        <a:p>
          <a:r>
            <a:rPr lang="en-GB" dirty="0" smtClean="0">
              <a:solidFill>
                <a:schemeClr val="tx1"/>
              </a:solidFill>
            </a:rPr>
            <a:t>retiring</a:t>
          </a:r>
        </a:p>
        <a:p>
          <a:r>
            <a:rPr lang="en-GB" dirty="0" err="1" smtClean="0">
              <a:solidFill>
                <a:schemeClr val="tx1"/>
              </a:solidFill>
            </a:rPr>
            <a:t>ymddeol</a:t>
          </a:r>
          <a:endParaRPr lang="en-GB" dirty="0" smtClean="0">
            <a:solidFill>
              <a:schemeClr val="tx1"/>
            </a:solidFill>
          </a:endParaRPr>
        </a:p>
      </dgm:t>
    </dgm:pt>
    <dgm:pt modelId="{0FC94A10-BE2F-454E-9A95-93F40B77996F}" type="parTrans" cxnId="{2D7CB7DE-5EA9-4938-B752-441F61546629}">
      <dgm:prSet/>
      <dgm:spPr/>
      <dgm:t>
        <a:bodyPr/>
        <a:lstStyle/>
        <a:p>
          <a:endParaRPr lang="en-GB"/>
        </a:p>
      </dgm:t>
    </dgm:pt>
    <dgm:pt modelId="{5DED944D-FED3-4FE0-B66A-1DCC958A5701}" type="sibTrans" cxnId="{2D7CB7DE-5EA9-4938-B752-441F61546629}">
      <dgm:prSet/>
      <dgm:spPr/>
      <dgm:t>
        <a:bodyPr/>
        <a:lstStyle/>
        <a:p>
          <a:endParaRPr lang="en-GB"/>
        </a:p>
      </dgm:t>
    </dgm:pt>
    <dgm:pt modelId="{7B53C471-111E-4EF9-8B87-A78F2194320A}" type="pres">
      <dgm:prSet presAssocID="{680BCEEB-1B39-4E13-961D-D630E096046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F0737BDE-4A51-4227-BEEE-B6E35B87900A}" type="pres">
      <dgm:prSet presAssocID="{78C98A69-F311-4887-AB0A-C0CD93DB6DFD}" presName="vertOne" presStyleCnt="0"/>
      <dgm:spPr/>
    </dgm:pt>
    <dgm:pt modelId="{F276C12C-426E-4B6C-8836-ADA398FD443D}" type="pres">
      <dgm:prSet presAssocID="{78C98A69-F311-4887-AB0A-C0CD93DB6DFD}" presName="txOne" presStyleLbl="node0" presStyleIdx="0" presStyleCnt="1" custScaleY="47027" custLinFactNeighborX="-16686" custLinFactNeighborY="257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131FEDD-29B9-4C1F-A9EA-6390ED57ACD5}" type="pres">
      <dgm:prSet presAssocID="{78C98A69-F311-4887-AB0A-C0CD93DB6DFD}" presName="parTransOne" presStyleCnt="0"/>
      <dgm:spPr/>
    </dgm:pt>
    <dgm:pt modelId="{C933E034-F455-4FBE-8106-D9F12F46F387}" type="pres">
      <dgm:prSet presAssocID="{78C98A69-F311-4887-AB0A-C0CD93DB6DFD}" presName="horzOne" presStyleCnt="0"/>
      <dgm:spPr/>
    </dgm:pt>
    <dgm:pt modelId="{F72D5CBE-8414-4E26-AB9B-6CC6B0B95D86}" type="pres">
      <dgm:prSet presAssocID="{8063F80F-E1C7-4939-BBB2-2D1EA9424BBA}" presName="vertTwo" presStyleCnt="0"/>
      <dgm:spPr/>
    </dgm:pt>
    <dgm:pt modelId="{AA95AB9A-630A-4218-B428-023BBF1BCF5F}" type="pres">
      <dgm:prSet presAssocID="{8063F80F-E1C7-4939-BBB2-2D1EA9424BBA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4FCE17B-8ECF-42BC-A292-D300C025B56B}" type="pres">
      <dgm:prSet presAssocID="{8063F80F-E1C7-4939-BBB2-2D1EA9424BBA}" presName="horzTwo" presStyleCnt="0"/>
      <dgm:spPr/>
    </dgm:pt>
    <dgm:pt modelId="{0F2CC55F-CF7F-4C4D-88C8-8004A0FFB7CA}" type="pres">
      <dgm:prSet presAssocID="{5ACE53E4-966F-4EE7-B4B6-E442910493AB}" presName="sibSpaceTwo" presStyleCnt="0"/>
      <dgm:spPr/>
    </dgm:pt>
    <dgm:pt modelId="{EED0E966-EC06-4383-822A-99156D31DF9B}" type="pres">
      <dgm:prSet presAssocID="{1068AC6A-4EDB-41E2-BB83-0FCFABBC063E}" presName="vertTwo" presStyleCnt="0"/>
      <dgm:spPr/>
    </dgm:pt>
    <dgm:pt modelId="{0838F5B6-A36C-46E4-B579-37C067963EA9}" type="pres">
      <dgm:prSet presAssocID="{1068AC6A-4EDB-41E2-BB83-0FCFABBC063E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701EF4-11B0-4C52-97D8-4872AA24533F}" type="pres">
      <dgm:prSet presAssocID="{1068AC6A-4EDB-41E2-BB83-0FCFABBC063E}" presName="horzTwo" presStyleCnt="0"/>
      <dgm:spPr/>
    </dgm:pt>
    <dgm:pt modelId="{E4903525-B5A0-4A0D-BE05-1696416492FF}" type="pres">
      <dgm:prSet presAssocID="{6FC43B80-9ED7-4982-A296-F604D9061A63}" presName="sibSpaceTwo" presStyleCnt="0"/>
      <dgm:spPr/>
    </dgm:pt>
    <dgm:pt modelId="{589DC6D5-F41A-4BAE-9873-F75293FA323A}" type="pres">
      <dgm:prSet presAssocID="{14575C0E-5602-4777-837F-7EB8341729E7}" presName="vertTwo" presStyleCnt="0"/>
      <dgm:spPr/>
    </dgm:pt>
    <dgm:pt modelId="{1C45F115-ED79-4D38-80CC-E6DC165CD039}" type="pres">
      <dgm:prSet presAssocID="{14575C0E-5602-4777-837F-7EB8341729E7}" presName="txTwo" presStyleLbl="node2" presStyleIdx="2" presStyleCnt="4" custLinFactNeighborX="1312" custLinFactNeighborY="487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21ED684-3E6B-467E-894B-9C24FFE0F115}" type="pres">
      <dgm:prSet presAssocID="{14575C0E-5602-4777-837F-7EB8341729E7}" presName="horzTwo" presStyleCnt="0"/>
      <dgm:spPr/>
    </dgm:pt>
    <dgm:pt modelId="{C0FA8763-FC45-4E4A-A367-0E484A69ECAB}" type="pres">
      <dgm:prSet presAssocID="{2D3A9172-0777-4CD2-8C3D-805B60405067}" presName="sibSpaceTwo" presStyleCnt="0"/>
      <dgm:spPr/>
    </dgm:pt>
    <dgm:pt modelId="{43D970AD-B3CA-4678-B983-23EA204BE5FA}" type="pres">
      <dgm:prSet presAssocID="{CCEAB562-2C8C-4AFF-AEE7-84EBE6ADF6B8}" presName="vertTwo" presStyleCnt="0"/>
      <dgm:spPr/>
    </dgm:pt>
    <dgm:pt modelId="{A64575EE-9E2E-45AB-A135-8832B7B13FE3}" type="pres">
      <dgm:prSet presAssocID="{CCEAB562-2C8C-4AFF-AEE7-84EBE6ADF6B8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E372EEA-AE12-476D-88CC-1D46D10C2D97}" type="pres">
      <dgm:prSet presAssocID="{CCEAB562-2C8C-4AFF-AEE7-84EBE6ADF6B8}" presName="horzTwo" presStyleCnt="0"/>
      <dgm:spPr/>
    </dgm:pt>
  </dgm:ptLst>
  <dgm:cxnLst>
    <dgm:cxn modelId="{066F7F4B-D3DA-4BD6-A400-C4F6C388A7FF}" srcId="{78C98A69-F311-4887-AB0A-C0CD93DB6DFD}" destId="{1068AC6A-4EDB-41E2-BB83-0FCFABBC063E}" srcOrd="1" destOrd="0" parTransId="{A223F64B-1E4A-4827-979A-325AAD902CC9}" sibTransId="{6FC43B80-9ED7-4982-A296-F604D9061A63}"/>
    <dgm:cxn modelId="{36C921AA-EA36-4759-8E3F-EB93C1442F79}" srcId="{680BCEEB-1B39-4E13-961D-D630E096046D}" destId="{78C98A69-F311-4887-AB0A-C0CD93DB6DFD}" srcOrd="0" destOrd="0" parTransId="{41D665F7-D520-4786-87E3-4C2B4BF3F59F}" sibTransId="{E0F5F353-FB27-42A8-A764-3ED29B53233C}"/>
    <dgm:cxn modelId="{A5A8C08E-4BE5-402B-B95B-426D15685FF4}" type="presOf" srcId="{680BCEEB-1B39-4E13-961D-D630E096046D}" destId="{7B53C471-111E-4EF9-8B87-A78F2194320A}" srcOrd="0" destOrd="0" presId="urn:microsoft.com/office/officeart/2005/8/layout/hierarchy4"/>
    <dgm:cxn modelId="{D30FE783-D523-45F2-8E58-70760968E00C}" type="presOf" srcId="{1068AC6A-4EDB-41E2-BB83-0FCFABBC063E}" destId="{0838F5B6-A36C-46E4-B579-37C067963EA9}" srcOrd="0" destOrd="0" presId="urn:microsoft.com/office/officeart/2005/8/layout/hierarchy4"/>
    <dgm:cxn modelId="{9183C796-1D24-4BDD-9566-4AD3D7BE8B39}" srcId="{78C98A69-F311-4887-AB0A-C0CD93DB6DFD}" destId="{8063F80F-E1C7-4939-BBB2-2D1EA9424BBA}" srcOrd="0" destOrd="0" parTransId="{28AF4A48-13DA-4156-ADF1-736B3EB0785F}" sibTransId="{5ACE53E4-966F-4EE7-B4B6-E442910493AB}"/>
    <dgm:cxn modelId="{8ACB0FD6-9CEC-4BAD-A0F4-D5836C9788D0}" type="presOf" srcId="{14575C0E-5602-4777-837F-7EB8341729E7}" destId="{1C45F115-ED79-4D38-80CC-E6DC165CD039}" srcOrd="0" destOrd="0" presId="urn:microsoft.com/office/officeart/2005/8/layout/hierarchy4"/>
    <dgm:cxn modelId="{6939FC15-FA6B-4E36-9E17-96C432BEA931}" type="presOf" srcId="{8063F80F-E1C7-4939-BBB2-2D1EA9424BBA}" destId="{AA95AB9A-630A-4218-B428-023BBF1BCF5F}" srcOrd="0" destOrd="0" presId="urn:microsoft.com/office/officeart/2005/8/layout/hierarchy4"/>
    <dgm:cxn modelId="{CB8972A8-7153-4CB4-8CE2-5FED2C68C4EE}" type="presOf" srcId="{78C98A69-F311-4887-AB0A-C0CD93DB6DFD}" destId="{F276C12C-426E-4B6C-8836-ADA398FD443D}" srcOrd="0" destOrd="0" presId="urn:microsoft.com/office/officeart/2005/8/layout/hierarchy4"/>
    <dgm:cxn modelId="{F45146F8-F8BD-41C8-A6B1-857822EEDF0C}" type="presOf" srcId="{CCEAB562-2C8C-4AFF-AEE7-84EBE6ADF6B8}" destId="{A64575EE-9E2E-45AB-A135-8832B7B13FE3}" srcOrd="0" destOrd="0" presId="urn:microsoft.com/office/officeart/2005/8/layout/hierarchy4"/>
    <dgm:cxn modelId="{2D7CB7DE-5EA9-4938-B752-441F61546629}" srcId="{78C98A69-F311-4887-AB0A-C0CD93DB6DFD}" destId="{CCEAB562-2C8C-4AFF-AEE7-84EBE6ADF6B8}" srcOrd="3" destOrd="0" parTransId="{0FC94A10-BE2F-454E-9A95-93F40B77996F}" sibTransId="{5DED944D-FED3-4FE0-B66A-1DCC958A5701}"/>
    <dgm:cxn modelId="{77831248-857A-47C1-B728-E6821487F87A}" srcId="{78C98A69-F311-4887-AB0A-C0CD93DB6DFD}" destId="{14575C0E-5602-4777-837F-7EB8341729E7}" srcOrd="2" destOrd="0" parTransId="{4F3350DC-7DE2-4FFA-BD61-6E9D72824CB2}" sibTransId="{2D3A9172-0777-4CD2-8C3D-805B60405067}"/>
    <dgm:cxn modelId="{4008970F-6D76-4478-A1D9-3085584292B4}" type="presParOf" srcId="{7B53C471-111E-4EF9-8B87-A78F2194320A}" destId="{F0737BDE-4A51-4227-BEEE-B6E35B87900A}" srcOrd="0" destOrd="0" presId="urn:microsoft.com/office/officeart/2005/8/layout/hierarchy4"/>
    <dgm:cxn modelId="{5EC7DF59-B54D-49F5-8BE8-82117E7244D9}" type="presParOf" srcId="{F0737BDE-4A51-4227-BEEE-B6E35B87900A}" destId="{F276C12C-426E-4B6C-8836-ADA398FD443D}" srcOrd="0" destOrd="0" presId="urn:microsoft.com/office/officeart/2005/8/layout/hierarchy4"/>
    <dgm:cxn modelId="{85EBDC9B-B111-4DBC-AD9C-72A1E78BA321}" type="presParOf" srcId="{F0737BDE-4A51-4227-BEEE-B6E35B87900A}" destId="{D131FEDD-29B9-4C1F-A9EA-6390ED57ACD5}" srcOrd="1" destOrd="0" presId="urn:microsoft.com/office/officeart/2005/8/layout/hierarchy4"/>
    <dgm:cxn modelId="{34551222-DDD5-4A8F-9CF4-3ED0A668966D}" type="presParOf" srcId="{F0737BDE-4A51-4227-BEEE-B6E35B87900A}" destId="{C933E034-F455-4FBE-8106-D9F12F46F387}" srcOrd="2" destOrd="0" presId="urn:microsoft.com/office/officeart/2005/8/layout/hierarchy4"/>
    <dgm:cxn modelId="{8E63B07A-FCEA-4838-AF72-CDC88AC931C9}" type="presParOf" srcId="{C933E034-F455-4FBE-8106-D9F12F46F387}" destId="{F72D5CBE-8414-4E26-AB9B-6CC6B0B95D86}" srcOrd="0" destOrd="0" presId="urn:microsoft.com/office/officeart/2005/8/layout/hierarchy4"/>
    <dgm:cxn modelId="{615060EE-F3C5-4FC9-94B8-A15BD4E6182F}" type="presParOf" srcId="{F72D5CBE-8414-4E26-AB9B-6CC6B0B95D86}" destId="{AA95AB9A-630A-4218-B428-023BBF1BCF5F}" srcOrd="0" destOrd="0" presId="urn:microsoft.com/office/officeart/2005/8/layout/hierarchy4"/>
    <dgm:cxn modelId="{17B80608-F87F-4CE9-A306-A2D7327F6670}" type="presParOf" srcId="{F72D5CBE-8414-4E26-AB9B-6CC6B0B95D86}" destId="{A4FCE17B-8ECF-42BC-A292-D300C025B56B}" srcOrd="1" destOrd="0" presId="urn:microsoft.com/office/officeart/2005/8/layout/hierarchy4"/>
    <dgm:cxn modelId="{AE3F082D-95D3-4076-A671-21068B3D0AE0}" type="presParOf" srcId="{C933E034-F455-4FBE-8106-D9F12F46F387}" destId="{0F2CC55F-CF7F-4C4D-88C8-8004A0FFB7CA}" srcOrd="1" destOrd="0" presId="urn:microsoft.com/office/officeart/2005/8/layout/hierarchy4"/>
    <dgm:cxn modelId="{906E4B97-93F2-415D-9E90-D2F208A02A90}" type="presParOf" srcId="{C933E034-F455-4FBE-8106-D9F12F46F387}" destId="{EED0E966-EC06-4383-822A-99156D31DF9B}" srcOrd="2" destOrd="0" presId="urn:microsoft.com/office/officeart/2005/8/layout/hierarchy4"/>
    <dgm:cxn modelId="{2317F388-3C83-4C2D-9688-C7BA05F4F57A}" type="presParOf" srcId="{EED0E966-EC06-4383-822A-99156D31DF9B}" destId="{0838F5B6-A36C-46E4-B579-37C067963EA9}" srcOrd="0" destOrd="0" presId="urn:microsoft.com/office/officeart/2005/8/layout/hierarchy4"/>
    <dgm:cxn modelId="{87F03DB2-10DC-4073-8ADD-384E562ECEFD}" type="presParOf" srcId="{EED0E966-EC06-4383-822A-99156D31DF9B}" destId="{2D701EF4-11B0-4C52-97D8-4872AA24533F}" srcOrd="1" destOrd="0" presId="urn:microsoft.com/office/officeart/2005/8/layout/hierarchy4"/>
    <dgm:cxn modelId="{F0B7B3F7-5C9F-428B-AD20-EBBBB0EF321F}" type="presParOf" srcId="{C933E034-F455-4FBE-8106-D9F12F46F387}" destId="{E4903525-B5A0-4A0D-BE05-1696416492FF}" srcOrd="3" destOrd="0" presId="urn:microsoft.com/office/officeart/2005/8/layout/hierarchy4"/>
    <dgm:cxn modelId="{836FD734-3566-47F8-87B2-299E3E2157B1}" type="presParOf" srcId="{C933E034-F455-4FBE-8106-D9F12F46F387}" destId="{589DC6D5-F41A-4BAE-9873-F75293FA323A}" srcOrd="4" destOrd="0" presId="urn:microsoft.com/office/officeart/2005/8/layout/hierarchy4"/>
    <dgm:cxn modelId="{3C9314D2-9361-423D-83E4-19C6D16F767D}" type="presParOf" srcId="{589DC6D5-F41A-4BAE-9873-F75293FA323A}" destId="{1C45F115-ED79-4D38-80CC-E6DC165CD039}" srcOrd="0" destOrd="0" presId="urn:microsoft.com/office/officeart/2005/8/layout/hierarchy4"/>
    <dgm:cxn modelId="{3EA284A1-F81F-4B6A-BF52-C63A17A5B885}" type="presParOf" srcId="{589DC6D5-F41A-4BAE-9873-F75293FA323A}" destId="{921ED684-3E6B-467E-894B-9C24FFE0F115}" srcOrd="1" destOrd="0" presId="urn:microsoft.com/office/officeart/2005/8/layout/hierarchy4"/>
    <dgm:cxn modelId="{FEE66DA8-0A20-4D8D-8A7B-AA57925B237F}" type="presParOf" srcId="{C933E034-F455-4FBE-8106-D9F12F46F387}" destId="{C0FA8763-FC45-4E4A-A367-0E484A69ECAB}" srcOrd="5" destOrd="0" presId="urn:microsoft.com/office/officeart/2005/8/layout/hierarchy4"/>
    <dgm:cxn modelId="{94F57D91-F15A-401C-AF26-8B29129164BE}" type="presParOf" srcId="{C933E034-F455-4FBE-8106-D9F12F46F387}" destId="{43D970AD-B3CA-4678-B983-23EA204BE5FA}" srcOrd="6" destOrd="0" presId="urn:microsoft.com/office/officeart/2005/8/layout/hierarchy4"/>
    <dgm:cxn modelId="{46A5555D-95B2-4EB5-AEA0-1BFFD4C37476}" type="presParOf" srcId="{43D970AD-B3CA-4678-B983-23EA204BE5FA}" destId="{A64575EE-9E2E-45AB-A135-8832B7B13FE3}" srcOrd="0" destOrd="0" presId="urn:microsoft.com/office/officeart/2005/8/layout/hierarchy4"/>
    <dgm:cxn modelId="{4A25A415-314F-4C03-A352-8BA69394F030}" type="presParOf" srcId="{43D970AD-B3CA-4678-B983-23EA204BE5FA}" destId="{CE372EEA-AE12-476D-88CC-1D46D10C2D9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596F21-1E21-4CA3-A3C6-10012E140795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E48DEDD-92DC-4F6E-AE41-DE9046476A8E}">
      <dgm:prSet phldrT="[Text]"/>
      <dgm:spPr/>
      <dgm:t>
        <a:bodyPr/>
        <a:lstStyle/>
        <a:p>
          <a:r>
            <a:rPr lang="en-GB" b="1" dirty="0" smtClean="0"/>
            <a:t>Beth </a:t>
          </a:r>
          <a:r>
            <a:rPr lang="en-GB" b="1" dirty="0" err="1" smtClean="0"/>
            <a:t>fyddai'n</a:t>
          </a:r>
          <a:r>
            <a:rPr lang="en-GB" b="1" dirty="0" smtClean="0"/>
            <a:t> </a:t>
          </a:r>
          <a:r>
            <a:rPr lang="en-GB" b="1" dirty="0" err="1" smtClean="0"/>
            <a:t>eich</a:t>
          </a:r>
          <a:r>
            <a:rPr lang="en-GB" b="1" dirty="0" smtClean="0"/>
            <a:t> </a:t>
          </a:r>
          <a:r>
            <a:rPr lang="en-GB" b="1" dirty="0" err="1" smtClean="0"/>
            <a:t>helpu</a:t>
          </a:r>
          <a:r>
            <a:rPr lang="en-GB" b="1" dirty="0" smtClean="0"/>
            <a:t> </a:t>
          </a:r>
          <a:r>
            <a:rPr lang="en-GB" b="1" dirty="0" err="1" smtClean="0"/>
            <a:t>i</a:t>
          </a:r>
          <a:r>
            <a:rPr lang="en-GB" b="1" dirty="0" smtClean="0"/>
            <a:t> </a:t>
          </a:r>
          <a:r>
            <a:rPr lang="en-GB" b="1" dirty="0" err="1" smtClean="0"/>
            <a:t>deimlo'n</a:t>
          </a:r>
          <a:r>
            <a:rPr lang="en-GB" b="1" dirty="0" smtClean="0"/>
            <a:t> </a:t>
          </a:r>
          <a:r>
            <a:rPr lang="en-GB" b="1" dirty="0" err="1" smtClean="0"/>
            <a:t>fwy</a:t>
          </a:r>
          <a:r>
            <a:rPr lang="en-GB" b="1" dirty="0" smtClean="0"/>
            <a:t> </a:t>
          </a:r>
          <a:r>
            <a:rPr lang="en-GB" b="1" dirty="0" err="1" smtClean="0"/>
            <a:t>parod</a:t>
          </a:r>
          <a:r>
            <a:rPr lang="en-GB" b="1" dirty="0" smtClean="0"/>
            <a:t>?</a:t>
          </a:r>
          <a:endParaRPr lang="en-GB" dirty="0"/>
        </a:p>
      </dgm:t>
    </dgm:pt>
    <dgm:pt modelId="{6292C972-F2E1-4603-A236-430C49A3A035}" type="parTrans" cxnId="{5D4D354C-D317-4155-BF04-010E6FE3990D}">
      <dgm:prSet/>
      <dgm:spPr/>
      <dgm:t>
        <a:bodyPr/>
        <a:lstStyle/>
        <a:p>
          <a:endParaRPr lang="en-GB"/>
        </a:p>
      </dgm:t>
    </dgm:pt>
    <dgm:pt modelId="{B0A505EF-0D0F-4F6A-8701-F3D40070940F}" type="sibTrans" cxnId="{5D4D354C-D317-4155-BF04-010E6FE3990D}">
      <dgm:prSet/>
      <dgm:spPr/>
      <dgm:t>
        <a:bodyPr/>
        <a:lstStyle/>
        <a:p>
          <a:endParaRPr lang="en-GB"/>
        </a:p>
      </dgm:t>
    </dgm:pt>
    <dgm:pt modelId="{35B9BD9F-5B6C-424A-A3BC-F7E2DA48D496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mwy 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arweiniad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 hyfforddiant i'w darparu</a:t>
          </a:r>
          <a:endParaRPr lang="en-GB" dirty="0"/>
        </a:p>
      </dgm:t>
    </dgm:pt>
    <dgm:pt modelId="{2E81E3BF-B120-458D-9C6B-9CCF85C94E8C}" type="parTrans" cxnId="{E4E5C39C-C038-4324-989A-88F0509F5357}">
      <dgm:prSet/>
      <dgm:spPr/>
      <dgm:t>
        <a:bodyPr/>
        <a:lstStyle/>
        <a:p>
          <a:endParaRPr lang="en-GB"/>
        </a:p>
      </dgm:t>
    </dgm:pt>
    <dgm:pt modelId="{9183A862-2A0A-410E-A421-EAEE8CE58EB3}" type="sibTrans" cxnId="{E4E5C39C-C038-4324-989A-88F0509F5357}">
      <dgm:prSet/>
      <dgm:spPr/>
      <dgm:t>
        <a:bodyPr/>
        <a:lstStyle/>
        <a:p>
          <a:endParaRPr lang="en-GB"/>
        </a:p>
      </dgm:t>
    </dgm:pt>
    <dgm:pt modelId="{FAB3E05D-51D8-40F5-A569-00B924C046CA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mae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angen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mwy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o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amser</a:t>
          </a:r>
          <a:endParaRPr lang="en-GB" dirty="0"/>
        </a:p>
      </dgm:t>
    </dgm:pt>
    <dgm:pt modelId="{9BDC3289-CDD0-477B-A83E-DEA646A975F1}" type="parTrans" cxnId="{41E71BC5-F0BD-4781-9CCD-59093E8C2A6E}">
      <dgm:prSet/>
      <dgm:spPr/>
      <dgm:t>
        <a:bodyPr/>
        <a:lstStyle/>
        <a:p>
          <a:endParaRPr lang="en-GB"/>
        </a:p>
      </dgm:t>
    </dgm:pt>
    <dgm:pt modelId="{64889E6F-8538-40B9-9138-64CDA7CD6059}" type="sibTrans" cxnId="{41E71BC5-F0BD-4781-9CCD-59093E8C2A6E}">
      <dgm:prSet/>
      <dgm:spPr/>
      <dgm:t>
        <a:bodyPr/>
        <a:lstStyle/>
        <a:p>
          <a:endParaRPr lang="en-GB"/>
        </a:p>
      </dgm:t>
    </dgm:pt>
    <dgm:pt modelId="{BD4A5993-D7DB-46ED-81A0-DC80645C92D7}">
      <dgm:prSet phldrT="[Text]"/>
      <dgm:spPr/>
      <dgm:t>
        <a:bodyPr/>
        <a:lstStyle/>
        <a:p>
          <a:r>
            <a:rPr lang="en-GB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What would help you feel more prepared?</a:t>
          </a:r>
          <a:endParaRPr lang="en-GB" dirty="0"/>
        </a:p>
      </dgm:t>
    </dgm:pt>
    <dgm:pt modelId="{9684B593-2038-4BE1-B406-A48DCE8B31EF}" type="parTrans" cxnId="{8CC7DBD4-A8BF-4EF6-865B-C104B16E317F}">
      <dgm:prSet/>
      <dgm:spPr/>
      <dgm:t>
        <a:bodyPr/>
        <a:lstStyle/>
        <a:p>
          <a:endParaRPr lang="en-GB"/>
        </a:p>
      </dgm:t>
    </dgm:pt>
    <dgm:pt modelId="{1E9E1C88-7F8E-4403-AB91-315777223FD2}" type="sibTrans" cxnId="{8CC7DBD4-A8BF-4EF6-865B-C104B16E317F}">
      <dgm:prSet/>
      <dgm:spPr/>
      <dgm:t>
        <a:bodyPr/>
        <a:lstStyle/>
        <a:p>
          <a:endParaRPr lang="en-GB"/>
        </a:p>
      </dgm:t>
    </dgm:pt>
    <dgm:pt modelId="{7FC207CF-FBA4-48C0-AFC3-47ACE6C69291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more guidance and training to be provided</a:t>
          </a:r>
          <a:endParaRPr lang="en-GB" dirty="0"/>
        </a:p>
      </dgm:t>
    </dgm:pt>
    <dgm:pt modelId="{F9223C6C-9500-423C-A9DF-D217821A58E4}" type="parTrans" cxnId="{334E4C7E-8B7C-4B2B-9DB7-2E71F4F8EF64}">
      <dgm:prSet/>
      <dgm:spPr/>
      <dgm:t>
        <a:bodyPr/>
        <a:lstStyle/>
        <a:p>
          <a:endParaRPr lang="en-GB"/>
        </a:p>
      </dgm:t>
    </dgm:pt>
    <dgm:pt modelId="{9A982A6F-9BF5-4154-8137-E8977050A16E}" type="sibTrans" cxnId="{334E4C7E-8B7C-4B2B-9DB7-2E71F4F8EF64}">
      <dgm:prSet/>
      <dgm:spPr/>
      <dgm:t>
        <a:bodyPr/>
        <a:lstStyle/>
        <a:p>
          <a:endParaRPr lang="en-GB"/>
        </a:p>
      </dgm:t>
    </dgm:pt>
    <dgm:pt modelId="{288DD938-4867-4809-9521-6FEEC52B3D8B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more time required</a:t>
          </a:r>
          <a:endParaRPr lang="en-GB" dirty="0"/>
        </a:p>
      </dgm:t>
    </dgm:pt>
    <dgm:pt modelId="{96F8AD16-CA87-4DFB-B01C-715955A62902}" type="parTrans" cxnId="{0EEDEBC5-F723-4461-8DCA-935F890C56A7}">
      <dgm:prSet/>
      <dgm:spPr/>
      <dgm:t>
        <a:bodyPr/>
        <a:lstStyle/>
        <a:p>
          <a:endParaRPr lang="en-GB"/>
        </a:p>
      </dgm:t>
    </dgm:pt>
    <dgm:pt modelId="{914A8AD1-4E2A-403D-BBBE-5220B64BE081}" type="sibTrans" cxnId="{0EEDEBC5-F723-4461-8DCA-935F890C56A7}">
      <dgm:prSet/>
      <dgm:spPr/>
      <dgm:t>
        <a:bodyPr/>
        <a:lstStyle/>
        <a:p>
          <a:endParaRPr lang="en-GB"/>
        </a:p>
      </dgm:t>
    </dgm:pt>
    <dgm:pt modelId="{DED023CC-A238-4B2F-A5DC-A472383275C4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opportunities to discuss with colleagues and other schools</a:t>
          </a:r>
          <a:endParaRPr lang="en-GB" dirty="0"/>
        </a:p>
      </dgm:t>
    </dgm:pt>
    <dgm:pt modelId="{6EED412A-B872-4F7A-AF92-8DE521E73F16}" type="parTrans" cxnId="{8C7A96BE-1921-4522-A6FF-72F43E99476A}">
      <dgm:prSet/>
      <dgm:spPr/>
      <dgm:t>
        <a:bodyPr/>
        <a:lstStyle/>
        <a:p>
          <a:endParaRPr lang="en-GB"/>
        </a:p>
      </dgm:t>
    </dgm:pt>
    <dgm:pt modelId="{BEBFAA16-18C8-4E25-BDE6-1C2C3CBF1DC5}" type="sibTrans" cxnId="{8C7A96BE-1921-4522-A6FF-72F43E99476A}">
      <dgm:prSet/>
      <dgm:spPr/>
      <dgm:t>
        <a:bodyPr/>
        <a:lstStyle/>
        <a:p>
          <a:endParaRPr lang="en-GB"/>
        </a:p>
      </dgm:t>
    </dgm:pt>
    <dgm:pt modelId="{150ABF28-5EA7-4653-8CD3-34564764B5C6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prepare resources</a:t>
          </a:r>
          <a:endParaRPr lang="en-GB" dirty="0"/>
        </a:p>
      </dgm:t>
    </dgm:pt>
    <dgm:pt modelId="{E5ADC811-6FE2-4A28-AB5F-4FD050827978}" type="parTrans" cxnId="{26F8B942-89B5-4764-9583-BC61C5B41FE2}">
      <dgm:prSet/>
      <dgm:spPr/>
      <dgm:t>
        <a:bodyPr/>
        <a:lstStyle/>
        <a:p>
          <a:endParaRPr lang="en-GB"/>
        </a:p>
      </dgm:t>
    </dgm:pt>
    <dgm:pt modelId="{663D81B8-430F-4AF6-B605-C89E0DE6F9D1}" type="sibTrans" cxnId="{26F8B942-89B5-4764-9583-BC61C5B41FE2}">
      <dgm:prSet/>
      <dgm:spPr/>
      <dgm:t>
        <a:bodyPr/>
        <a:lstStyle/>
        <a:p>
          <a:endParaRPr lang="en-GB"/>
        </a:p>
      </dgm:t>
    </dgm:pt>
    <dgm:pt modelId="{BC4A204B-6E61-461E-8ACE-218E6E57E406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paratoi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adnoddau</a:t>
          </a:r>
          <a:endParaRPr lang="en-GB" dirty="0"/>
        </a:p>
      </dgm:t>
    </dgm:pt>
    <dgm:pt modelId="{62D4CA12-54AF-4E09-89A6-204F60660F1C}" type="parTrans" cxnId="{770DD5F0-89F5-4E22-834E-ADE681995957}">
      <dgm:prSet/>
      <dgm:spPr/>
      <dgm:t>
        <a:bodyPr/>
        <a:lstStyle/>
        <a:p>
          <a:endParaRPr lang="en-GB"/>
        </a:p>
      </dgm:t>
    </dgm:pt>
    <dgm:pt modelId="{71C6C020-B174-4641-A5D7-51994BC4CACC}" type="sibTrans" cxnId="{770DD5F0-89F5-4E22-834E-ADE681995957}">
      <dgm:prSet/>
      <dgm:spPr/>
      <dgm:t>
        <a:bodyPr/>
        <a:lstStyle/>
        <a:p>
          <a:endParaRPr lang="en-GB"/>
        </a:p>
      </dgm:t>
    </dgm:pt>
    <dgm:pt modelId="{D15522A5-A3B5-4925-99AD-1E6687DF476C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oedi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gweithredu</a:t>
          </a:r>
          <a:endParaRPr lang="en-GB" dirty="0"/>
        </a:p>
      </dgm:t>
    </dgm:pt>
    <dgm:pt modelId="{6CD8D431-4FEE-4E2E-B8AA-8058FD3818B9}" type="parTrans" cxnId="{26DB520D-C123-4ED2-8AA9-1BB51A76AB4C}">
      <dgm:prSet/>
      <dgm:spPr/>
      <dgm:t>
        <a:bodyPr/>
        <a:lstStyle/>
        <a:p>
          <a:endParaRPr lang="en-GB"/>
        </a:p>
      </dgm:t>
    </dgm:pt>
    <dgm:pt modelId="{AC89489A-BE61-43FF-9854-463CFD469DC7}" type="sibTrans" cxnId="{26DB520D-C123-4ED2-8AA9-1BB51A76AB4C}">
      <dgm:prSet/>
      <dgm:spPr/>
      <dgm:t>
        <a:bodyPr/>
        <a:lstStyle/>
        <a:p>
          <a:endParaRPr lang="en-GB"/>
        </a:p>
      </dgm:t>
    </dgm:pt>
    <dgm:pt modelId="{11F0E06C-CAFD-407A-892F-68C1DF323B08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eglurhad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ar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asesiad</a:t>
          </a:r>
          <a:endParaRPr lang="en-GB" dirty="0"/>
        </a:p>
      </dgm:t>
    </dgm:pt>
    <dgm:pt modelId="{5BABECC1-3C1A-4F76-869F-48D6AC9E2B27}" type="parTrans" cxnId="{2478BD1D-0D1C-41DA-802E-E7A321E4D8DD}">
      <dgm:prSet/>
      <dgm:spPr/>
      <dgm:t>
        <a:bodyPr/>
        <a:lstStyle/>
        <a:p>
          <a:endParaRPr lang="en-GB"/>
        </a:p>
      </dgm:t>
    </dgm:pt>
    <dgm:pt modelId="{2CC9E4EC-47BB-48E4-A687-36126DBAFD74}" type="sibTrans" cxnId="{2478BD1D-0D1C-41DA-802E-E7A321E4D8DD}">
      <dgm:prSet/>
      <dgm:spPr/>
      <dgm:t>
        <a:bodyPr/>
        <a:lstStyle/>
        <a:p>
          <a:endParaRPr lang="en-GB"/>
        </a:p>
      </dgm:t>
    </dgm:pt>
    <dgm:pt modelId="{E34C4480-73AF-47F2-8918-5B726790C919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cyfleoedd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i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drafod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gyda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chydweithwyr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ac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ysgolion</a:t>
          </a:r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GB" dirty="0" err="1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eraill</a:t>
          </a:r>
          <a:endParaRPr lang="en-GB" dirty="0"/>
        </a:p>
      </dgm:t>
    </dgm:pt>
    <dgm:pt modelId="{94C30255-E1C8-441A-9413-B3EB7359B39B}" type="parTrans" cxnId="{67209DA4-B4E1-4E88-A59F-982E45994CAA}">
      <dgm:prSet/>
      <dgm:spPr/>
      <dgm:t>
        <a:bodyPr/>
        <a:lstStyle/>
        <a:p>
          <a:endParaRPr lang="en-GB"/>
        </a:p>
      </dgm:t>
    </dgm:pt>
    <dgm:pt modelId="{CBFD4EC2-F963-4860-A56C-052F37EB8835}" type="sibTrans" cxnId="{67209DA4-B4E1-4E88-A59F-982E45994CAA}">
      <dgm:prSet/>
      <dgm:spPr/>
      <dgm:t>
        <a:bodyPr/>
        <a:lstStyle/>
        <a:p>
          <a:endParaRPr lang="en-GB"/>
        </a:p>
      </dgm:t>
    </dgm:pt>
    <dgm:pt modelId="{D0D63A5E-8CED-4E57-9F9B-A06E8F9B6C09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delay implementation</a:t>
          </a:r>
          <a:endParaRPr lang="en-GB" dirty="0"/>
        </a:p>
      </dgm:t>
    </dgm:pt>
    <dgm:pt modelId="{E644B516-7D56-49CB-B32D-BF1850B3EBB3}" type="parTrans" cxnId="{37AAECC8-305F-4B09-B3D1-4740F1EA4881}">
      <dgm:prSet/>
      <dgm:spPr/>
      <dgm:t>
        <a:bodyPr/>
        <a:lstStyle/>
        <a:p>
          <a:endParaRPr lang="en-GB"/>
        </a:p>
      </dgm:t>
    </dgm:pt>
    <dgm:pt modelId="{E0A18983-C8BC-4F6C-8DC1-E746C1183A91}" type="sibTrans" cxnId="{37AAECC8-305F-4B09-B3D1-4740F1EA4881}">
      <dgm:prSet/>
      <dgm:spPr/>
      <dgm:t>
        <a:bodyPr/>
        <a:lstStyle/>
        <a:p>
          <a:endParaRPr lang="en-GB"/>
        </a:p>
      </dgm:t>
    </dgm:pt>
    <dgm:pt modelId="{B796150D-6CF9-4925-BED1-C3EF48A80BF0}">
      <dgm:prSet phldrT="[Text]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clarification on assessment</a:t>
          </a:r>
          <a:endParaRPr lang="en-GB" dirty="0"/>
        </a:p>
      </dgm:t>
    </dgm:pt>
    <dgm:pt modelId="{466FAB47-472C-48F5-82CE-25BC4ABBB1FB}" type="parTrans" cxnId="{0837B97B-ACAE-4849-A35C-47CEE8DB4BF5}">
      <dgm:prSet/>
      <dgm:spPr/>
      <dgm:t>
        <a:bodyPr/>
        <a:lstStyle/>
        <a:p>
          <a:endParaRPr lang="en-GB"/>
        </a:p>
      </dgm:t>
    </dgm:pt>
    <dgm:pt modelId="{96B513FE-2CBF-428E-9CBB-45780128A01F}" type="sibTrans" cxnId="{0837B97B-ACAE-4849-A35C-47CEE8DB4BF5}">
      <dgm:prSet/>
      <dgm:spPr/>
      <dgm:t>
        <a:bodyPr/>
        <a:lstStyle/>
        <a:p>
          <a:endParaRPr lang="en-GB"/>
        </a:p>
      </dgm:t>
    </dgm:pt>
    <dgm:pt modelId="{020DFB4A-9B61-4205-BFF7-C791FD03A574}" type="pres">
      <dgm:prSet presAssocID="{47596F21-1E21-4CA3-A3C6-10012E1407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DC26D1-7DF0-4B89-9BD2-5A41E66A7187}" type="pres">
      <dgm:prSet presAssocID="{AE48DEDD-92DC-4F6E-AE41-DE9046476A8E}" presName="linNode" presStyleCnt="0"/>
      <dgm:spPr/>
    </dgm:pt>
    <dgm:pt modelId="{934615D9-BF4C-45EA-A2DB-4C2E85B1A877}" type="pres">
      <dgm:prSet presAssocID="{AE48DEDD-92DC-4F6E-AE41-DE9046476A8E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ACF58A-24AD-42DC-8716-BFE93E480BC7}" type="pres">
      <dgm:prSet presAssocID="{AE48DEDD-92DC-4F6E-AE41-DE9046476A8E}" presName="bracket" presStyleLbl="parChTrans1D1" presStyleIdx="0" presStyleCnt="2"/>
      <dgm:spPr>
        <a:ln>
          <a:solidFill>
            <a:srgbClr val="00491F"/>
          </a:solidFill>
        </a:ln>
      </dgm:spPr>
    </dgm:pt>
    <dgm:pt modelId="{E505858D-5649-41DE-8C5C-A8FBA14F1A07}" type="pres">
      <dgm:prSet presAssocID="{AE48DEDD-92DC-4F6E-AE41-DE9046476A8E}" presName="spH" presStyleCnt="0"/>
      <dgm:spPr/>
    </dgm:pt>
    <dgm:pt modelId="{53C042D5-CCA7-41EF-A6D6-FF970E0CD463}" type="pres">
      <dgm:prSet presAssocID="{AE48DEDD-92DC-4F6E-AE41-DE9046476A8E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F532AD-8CF7-40EB-94C5-EB4F48B6D5DA}" type="pres">
      <dgm:prSet presAssocID="{B0A505EF-0D0F-4F6A-8701-F3D40070940F}" presName="spV" presStyleCnt="0"/>
      <dgm:spPr/>
    </dgm:pt>
    <dgm:pt modelId="{8AEE81F5-9305-4D8E-8863-931F2F0E92B1}" type="pres">
      <dgm:prSet presAssocID="{BD4A5993-D7DB-46ED-81A0-DC80645C92D7}" presName="linNode" presStyleCnt="0"/>
      <dgm:spPr/>
    </dgm:pt>
    <dgm:pt modelId="{8E42E8D7-3700-47A6-B062-6B63F4D7634C}" type="pres">
      <dgm:prSet presAssocID="{BD4A5993-D7DB-46ED-81A0-DC80645C92D7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96495D-A50E-4EF4-8E26-A948FD40D2E3}" type="pres">
      <dgm:prSet presAssocID="{BD4A5993-D7DB-46ED-81A0-DC80645C92D7}" presName="bracket" presStyleLbl="parChTrans1D1" presStyleIdx="1" presStyleCnt="2"/>
      <dgm:spPr>
        <a:ln>
          <a:solidFill>
            <a:srgbClr val="00491F"/>
          </a:solidFill>
        </a:ln>
      </dgm:spPr>
    </dgm:pt>
    <dgm:pt modelId="{7E99E694-D1A8-4BAC-A967-07FE084A2E48}" type="pres">
      <dgm:prSet presAssocID="{BD4A5993-D7DB-46ED-81A0-DC80645C92D7}" presName="spH" presStyleCnt="0"/>
      <dgm:spPr/>
    </dgm:pt>
    <dgm:pt modelId="{41900639-0AB0-4324-A3B6-1EEF68A21CB7}" type="pres">
      <dgm:prSet presAssocID="{BD4A5993-D7DB-46ED-81A0-DC80645C92D7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85BB04B-AC29-4D89-B149-31AD81F7E400}" type="presOf" srcId="{B796150D-6CF9-4925-BED1-C3EF48A80BF0}" destId="{41900639-0AB0-4324-A3B6-1EEF68A21CB7}" srcOrd="0" destOrd="5" presId="urn:diagrams.loki3.com/BracketList"/>
    <dgm:cxn modelId="{70ED1B1F-0F5E-4FD7-8411-8A63F502BCA6}" type="presOf" srcId="{BD4A5993-D7DB-46ED-81A0-DC80645C92D7}" destId="{8E42E8D7-3700-47A6-B062-6B63F4D7634C}" srcOrd="0" destOrd="0" presId="urn:diagrams.loki3.com/BracketList"/>
    <dgm:cxn modelId="{41E71BC5-F0BD-4781-9CCD-59093E8C2A6E}" srcId="{AE48DEDD-92DC-4F6E-AE41-DE9046476A8E}" destId="{FAB3E05D-51D8-40F5-A569-00B924C046CA}" srcOrd="1" destOrd="0" parTransId="{9BDC3289-CDD0-477B-A83E-DEA646A975F1}" sibTransId="{64889E6F-8538-40B9-9138-64CDA7CD6059}"/>
    <dgm:cxn modelId="{5D4D354C-D317-4155-BF04-010E6FE3990D}" srcId="{47596F21-1E21-4CA3-A3C6-10012E140795}" destId="{AE48DEDD-92DC-4F6E-AE41-DE9046476A8E}" srcOrd="0" destOrd="0" parTransId="{6292C972-F2E1-4603-A236-430C49A3A035}" sibTransId="{B0A505EF-0D0F-4F6A-8701-F3D40070940F}"/>
    <dgm:cxn modelId="{8C7A96BE-1921-4522-A6FF-72F43E99476A}" srcId="{BD4A5993-D7DB-46ED-81A0-DC80645C92D7}" destId="{DED023CC-A238-4B2F-A5DC-A472383275C4}" srcOrd="2" destOrd="0" parTransId="{6EED412A-B872-4F7A-AF92-8DE521E73F16}" sibTransId="{BEBFAA16-18C8-4E25-BDE6-1C2C3CBF1DC5}"/>
    <dgm:cxn modelId="{804A0BA4-EC81-4EB8-B95C-69D0F1E4B902}" type="presOf" srcId="{7FC207CF-FBA4-48C0-AFC3-47ACE6C69291}" destId="{41900639-0AB0-4324-A3B6-1EEF68A21CB7}" srcOrd="0" destOrd="0" presId="urn:diagrams.loki3.com/BracketList"/>
    <dgm:cxn modelId="{334E4C7E-8B7C-4B2B-9DB7-2E71F4F8EF64}" srcId="{BD4A5993-D7DB-46ED-81A0-DC80645C92D7}" destId="{7FC207CF-FBA4-48C0-AFC3-47ACE6C69291}" srcOrd="0" destOrd="0" parTransId="{F9223C6C-9500-423C-A9DF-D217821A58E4}" sibTransId="{9A982A6F-9BF5-4154-8137-E8977050A16E}"/>
    <dgm:cxn modelId="{65911D33-3001-4288-8370-DECA5545D3C5}" type="presOf" srcId="{D15522A5-A3B5-4925-99AD-1E6687DF476C}" destId="{53C042D5-CCA7-41EF-A6D6-FF970E0CD463}" srcOrd="0" destOrd="4" presId="urn:diagrams.loki3.com/BracketList"/>
    <dgm:cxn modelId="{C271F74D-87BB-425E-B016-1BFF0C65C3C8}" type="presOf" srcId="{BC4A204B-6E61-461E-8ACE-218E6E57E406}" destId="{53C042D5-CCA7-41EF-A6D6-FF970E0CD463}" srcOrd="0" destOrd="3" presId="urn:diagrams.loki3.com/BracketList"/>
    <dgm:cxn modelId="{37AAECC8-305F-4B09-B3D1-4740F1EA4881}" srcId="{BD4A5993-D7DB-46ED-81A0-DC80645C92D7}" destId="{D0D63A5E-8CED-4E57-9F9B-A06E8F9B6C09}" srcOrd="4" destOrd="0" parTransId="{E644B516-7D56-49CB-B32D-BF1850B3EBB3}" sibTransId="{E0A18983-C8BC-4F6C-8DC1-E746C1183A91}"/>
    <dgm:cxn modelId="{20715651-ECD0-4A6A-A142-18CD8761BDA8}" type="presOf" srcId="{E34C4480-73AF-47F2-8918-5B726790C919}" destId="{53C042D5-CCA7-41EF-A6D6-FF970E0CD463}" srcOrd="0" destOrd="2" presId="urn:diagrams.loki3.com/BracketList"/>
    <dgm:cxn modelId="{E4DE59EC-B407-4AF3-8BD5-48232060086F}" type="presOf" srcId="{47596F21-1E21-4CA3-A3C6-10012E140795}" destId="{020DFB4A-9B61-4205-BFF7-C791FD03A574}" srcOrd="0" destOrd="0" presId="urn:diagrams.loki3.com/BracketList"/>
    <dgm:cxn modelId="{D1CC5ED4-4E33-47D7-BA2B-DEDCC1F16F68}" type="presOf" srcId="{FAB3E05D-51D8-40F5-A569-00B924C046CA}" destId="{53C042D5-CCA7-41EF-A6D6-FF970E0CD463}" srcOrd="0" destOrd="1" presId="urn:diagrams.loki3.com/BracketList"/>
    <dgm:cxn modelId="{01CC375F-5633-45ED-850A-2BBE44259BD6}" type="presOf" srcId="{150ABF28-5EA7-4653-8CD3-34564764B5C6}" destId="{41900639-0AB0-4324-A3B6-1EEF68A21CB7}" srcOrd="0" destOrd="3" presId="urn:diagrams.loki3.com/BracketList"/>
    <dgm:cxn modelId="{288CB655-3116-4E6E-BD41-25184F1126D1}" type="presOf" srcId="{DED023CC-A238-4B2F-A5DC-A472383275C4}" destId="{41900639-0AB0-4324-A3B6-1EEF68A21CB7}" srcOrd="0" destOrd="2" presId="urn:diagrams.loki3.com/BracketList"/>
    <dgm:cxn modelId="{0EEDEBC5-F723-4461-8DCA-935F890C56A7}" srcId="{BD4A5993-D7DB-46ED-81A0-DC80645C92D7}" destId="{288DD938-4867-4809-9521-6FEEC52B3D8B}" srcOrd="1" destOrd="0" parTransId="{96F8AD16-CA87-4DFB-B01C-715955A62902}" sibTransId="{914A8AD1-4E2A-403D-BBBE-5220B64BE081}"/>
    <dgm:cxn modelId="{97AF17F7-E4E8-4F94-9181-21DDE610CB98}" type="presOf" srcId="{AE48DEDD-92DC-4F6E-AE41-DE9046476A8E}" destId="{934615D9-BF4C-45EA-A2DB-4C2E85B1A877}" srcOrd="0" destOrd="0" presId="urn:diagrams.loki3.com/BracketList"/>
    <dgm:cxn modelId="{770DD5F0-89F5-4E22-834E-ADE681995957}" srcId="{AE48DEDD-92DC-4F6E-AE41-DE9046476A8E}" destId="{BC4A204B-6E61-461E-8ACE-218E6E57E406}" srcOrd="3" destOrd="0" parTransId="{62D4CA12-54AF-4E09-89A6-204F60660F1C}" sibTransId="{71C6C020-B174-4641-A5D7-51994BC4CACC}"/>
    <dgm:cxn modelId="{C8456E18-30D1-4636-AD2A-97C06DFE02EB}" type="presOf" srcId="{288DD938-4867-4809-9521-6FEEC52B3D8B}" destId="{41900639-0AB0-4324-A3B6-1EEF68A21CB7}" srcOrd="0" destOrd="1" presId="urn:diagrams.loki3.com/BracketList"/>
    <dgm:cxn modelId="{2478BD1D-0D1C-41DA-802E-E7A321E4D8DD}" srcId="{AE48DEDD-92DC-4F6E-AE41-DE9046476A8E}" destId="{11F0E06C-CAFD-407A-892F-68C1DF323B08}" srcOrd="5" destOrd="0" parTransId="{5BABECC1-3C1A-4F76-869F-48D6AC9E2B27}" sibTransId="{2CC9E4EC-47BB-48E4-A687-36126DBAFD74}"/>
    <dgm:cxn modelId="{67209DA4-B4E1-4E88-A59F-982E45994CAA}" srcId="{AE48DEDD-92DC-4F6E-AE41-DE9046476A8E}" destId="{E34C4480-73AF-47F2-8918-5B726790C919}" srcOrd="2" destOrd="0" parTransId="{94C30255-E1C8-441A-9413-B3EB7359B39B}" sibTransId="{CBFD4EC2-F963-4860-A56C-052F37EB8835}"/>
    <dgm:cxn modelId="{4BB596E7-FE5C-4655-875E-D4F0C55A3DA1}" type="presOf" srcId="{D0D63A5E-8CED-4E57-9F9B-A06E8F9B6C09}" destId="{41900639-0AB0-4324-A3B6-1EEF68A21CB7}" srcOrd="0" destOrd="4" presId="urn:diagrams.loki3.com/BracketList"/>
    <dgm:cxn modelId="{26F8B942-89B5-4764-9583-BC61C5B41FE2}" srcId="{BD4A5993-D7DB-46ED-81A0-DC80645C92D7}" destId="{150ABF28-5EA7-4653-8CD3-34564764B5C6}" srcOrd="3" destOrd="0" parTransId="{E5ADC811-6FE2-4A28-AB5F-4FD050827978}" sibTransId="{663D81B8-430F-4AF6-B605-C89E0DE6F9D1}"/>
    <dgm:cxn modelId="{DDD70C86-6427-4CF5-8C3E-5E264DA7D016}" type="presOf" srcId="{35B9BD9F-5B6C-424A-A3BC-F7E2DA48D496}" destId="{53C042D5-CCA7-41EF-A6D6-FF970E0CD463}" srcOrd="0" destOrd="0" presId="urn:diagrams.loki3.com/BracketList"/>
    <dgm:cxn modelId="{8CC7DBD4-A8BF-4EF6-865B-C104B16E317F}" srcId="{47596F21-1E21-4CA3-A3C6-10012E140795}" destId="{BD4A5993-D7DB-46ED-81A0-DC80645C92D7}" srcOrd="1" destOrd="0" parTransId="{9684B593-2038-4BE1-B406-A48DCE8B31EF}" sibTransId="{1E9E1C88-7F8E-4403-AB91-315777223FD2}"/>
    <dgm:cxn modelId="{26DB520D-C123-4ED2-8AA9-1BB51A76AB4C}" srcId="{AE48DEDD-92DC-4F6E-AE41-DE9046476A8E}" destId="{D15522A5-A3B5-4925-99AD-1E6687DF476C}" srcOrd="4" destOrd="0" parTransId="{6CD8D431-4FEE-4E2E-B8AA-8058FD3818B9}" sibTransId="{AC89489A-BE61-43FF-9854-463CFD469DC7}"/>
    <dgm:cxn modelId="{E4E5C39C-C038-4324-989A-88F0509F5357}" srcId="{AE48DEDD-92DC-4F6E-AE41-DE9046476A8E}" destId="{35B9BD9F-5B6C-424A-A3BC-F7E2DA48D496}" srcOrd="0" destOrd="0" parTransId="{2E81E3BF-B120-458D-9C6B-9CCF85C94E8C}" sibTransId="{9183A862-2A0A-410E-A421-EAEE8CE58EB3}"/>
    <dgm:cxn modelId="{EF14845A-910E-4607-A3DF-5AB1E979DDFE}" type="presOf" srcId="{11F0E06C-CAFD-407A-892F-68C1DF323B08}" destId="{53C042D5-CCA7-41EF-A6D6-FF970E0CD463}" srcOrd="0" destOrd="5" presId="urn:diagrams.loki3.com/BracketList"/>
    <dgm:cxn modelId="{0837B97B-ACAE-4849-A35C-47CEE8DB4BF5}" srcId="{BD4A5993-D7DB-46ED-81A0-DC80645C92D7}" destId="{B796150D-6CF9-4925-BED1-C3EF48A80BF0}" srcOrd="5" destOrd="0" parTransId="{466FAB47-472C-48F5-82CE-25BC4ABBB1FB}" sibTransId="{96B513FE-2CBF-428E-9CBB-45780128A01F}"/>
    <dgm:cxn modelId="{EAB17858-8C6D-40F2-94E7-B2E54ADEB260}" type="presParOf" srcId="{020DFB4A-9B61-4205-BFF7-C791FD03A574}" destId="{84DC26D1-7DF0-4B89-9BD2-5A41E66A7187}" srcOrd="0" destOrd="0" presId="urn:diagrams.loki3.com/BracketList"/>
    <dgm:cxn modelId="{9F843096-B0C9-4188-82F8-60A3DDC60D6C}" type="presParOf" srcId="{84DC26D1-7DF0-4B89-9BD2-5A41E66A7187}" destId="{934615D9-BF4C-45EA-A2DB-4C2E85B1A877}" srcOrd="0" destOrd="0" presId="urn:diagrams.loki3.com/BracketList"/>
    <dgm:cxn modelId="{70E56799-2DD7-44CC-AA7A-F543DDE4C8D9}" type="presParOf" srcId="{84DC26D1-7DF0-4B89-9BD2-5A41E66A7187}" destId="{65ACF58A-24AD-42DC-8716-BFE93E480BC7}" srcOrd="1" destOrd="0" presId="urn:diagrams.loki3.com/BracketList"/>
    <dgm:cxn modelId="{AC68756D-9CAF-4742-A69C-50240462075C}" type="presParOf" srcId="{84DC26D1-7DF0-4B89-9BD2-5A41E66A7187}" destId="{E505858D-5649-41DE-8C5C-A8FBA14F1A07}" srcOrd="2" destOrd="0" presId="urn:diagrams.loki3.com/BracketList"/>
    <dgm:cxn modelId="{95B4C0B0-DD04-45B9-895D-61EEE4DD2BF4}" type="presParOf" srcId="{84DC26D1-7DF0-4B89-9BD2-5A41E66A7187}" destId="{53C042D5-CCA7-41EF-A6D6-FF970E0CD463}" srcOrd="3" destOrd="0" presId="urn:diagrams.loki3.com/BracketList"/>
    <dgm:cxn modelId="{C5C2E6CF-43C6-40CB-A669-4295FAE24841}" type="presParOf" srcId="{020DFB4A-9B61-4205-BFF7-C791FD03A574}" destId="{A1F532AD-8CF7-40EB-94C5-EB4F48B6D5DA}" srcOrd="1" destOrd="0" presId="urn:diagrams.loki3.com/BracketList"/>
    <dgm:cxn modelId="{D0595ECA-BC39-4ECB-B19A-C04A12584700}" type="presParOf" srcId="{020DFB4A-9B61-4205-BFF7-C791FD03A574}" destId="{8AEE81F5-9305-4D8E-8863-931F2F0E92B1}" srcOrd="2" destOrd="0" presId="urn:diagrams.loki3.com/BracketList"/>
    <dgm:cxn modelId="{F52F5832-D96D-4B65-98D7-F49636AE16D7}" type="presParOf" srcId="{8AEE81F5-9305-4D8E-8863-931F2F0E92B1}" destId="{8E42E8D7-3700-47A6-B062-6B63F4D7634C}" srcOrd="0" destOrd="0" presId="urn:diagrams.loki3.com/BracketList"/>
    <dgm:cxn modelId="{EB5FCC85-0105-4C57-B213-E68FDBC2F967}" type="presParOf" srcId="{8AEE81F5-9305-4D8E-8863-931F2F0E92B1}" destId="{0396495D-A50E-4EF4-8E26-A948FD40D2E3}" srcOrd="1" destOrd="0" presId="urn:diagrams.loki3.com/BracketList"/>
    <dgm:cxn modelId="{0C3C6443-D3E5-48B7-AF7A-4E836207FD56}" type="presParOf" srcId="{8AEE81F5-9305-4D8E-8863-931F2F0E92B1}" destId="{7E99E694-D1A8-4BAC-A967-07FE084A2E48}" srcOrd="2" destOrd="0" presId="urn:diagrams.loki3.com/BracketList"/>
    <dgm:cxn modelId="{16EAAFDC-F63B-48C6-99BA-09320BBD7121}" type="presParOf" srcId="{8AEE81F5-9305-4D8E-8863-931F2F0E92B1}" destId="{41900639-0AB0-4324-A3B6-1EEF68A21CB7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70FE54-0304-46FA-BEAD-9BAEBACF79D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1D8F5FB-6DD2-4CDB-8783-8CA109DAD53D}">
      <dgm:prSet phldrT="[Text]" custT="1"/>
      <dgm:spPr>
        <a:solidFill>
          <a:srgbClr val="00491F"/>
        </a:solidFill>
        <a:ln>
          <a:solidFill>
            <a:srgbClr val="00491F"/>
          </a:solidFill>
        </a:ln>
      </dgm:spPr>
      <dgm:t>
        <a:bodyPr/>
        <a:lstStyle/>
        <a:p>
          <a:r>
            <a:rPr lang="en-GB" sz="2800" dirty="0" err="1" smtClean="0"/>
            <a:t>Rheoli</a:t>
          </a:r>
          <a:r>
            <a:rPr lang="en-GB" sz="2800" dirty="0" smtClean="0"/>
            <a:t> </a:t>
          </a:r>
          <a:r>
            <a:rPr lang="en-GB" sz="2800" dirty="0" err="1" smtClean="0"/>
            <a:t>lles</a:t>
          </a:r>
          <a:r>
            <a:rPr lang="en-GB" sz="2800" dirty="0" smtClean="0"/>
            <a:t> </a:t>
          </a:r>
          <a:r>
            <a:rPr lang="en-GB" sz="2800" dirty="0" err="1" smtClean="0"/>
            <a:t>trwy</a:t>
          </a:r>
          <a:endParaRPr lang="en-GB" sz="2800" dirty="0"/>
        </a:p>
      </dgm:t>
    </dgm:pt>
    <dgm:pt modelId="{39B429A5-8FFB-4E68-82E1-40BA62D0DB55}" type="parTrans" cxnId="{783CC741-78EA-4B7F-A102-2BEAE23EBDD6}">
      <dgm:prSet/>
      <dgm:spPr/>
      <dgm:t>
        <a:bodyPr/>
        <a:lstStyle/>
        <a:p>
          <a:endParaRPr lang="en-GB"/>
        </a:p>
      </dgm:t>
    </dgm:pt>
    <dgm:pt modelId="{4F83FE54-CC66-4DE8-AA00-E1C6FEB90D7A}" type="sibTrans" cxnId="{783CC741-78EA-4B7F-A102-2BEAE23EBDD6}">
      <dgm:prSet/>
      <dgm:spPr/>
      <dgm:t>
        <a:bodyPr/>
        <a:lstStyle/>
        <a:p>
          <a:endParaRPr lang="en-GB"/>
        </a:p>
      </dgm:t>
    </dgm:pt>
    <dgm:pt modelId="{FA4A1B67-C416-4D02-99BC-FD6177ED4E33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1800" dirty="0" err="1" smtClean="0"/>
            <a:t>Cyrsiau</a:t>
          </a:r>
          <a:r>
            <a:rPr lang="en-GB" sz="1800" dirty="0" smtClean="0"/>
            <a:t> </a:t>
          </a:r>
          <a:r>
            <a:rPr lang="en-GB" sz="1800" dirty="0" err="1" smtClean="0"/>
            <a:t>hyffordiant</a:t>
          </a:r>
          <a:endParaRPr lang="en-GB" sz="1800" dirty="0"/>
        </a:p>
      </dgm:t>
    </dgm:pt>
    <dgm:pt modelId="{CA08F338-FDE4-4898-A751-1A5FA4E0E79F}" type="parTrans" cxnId="{61467841-321E-4552-B161-7681D68BBFCF}">
      <dgm:prSet/>
      <dgm:spPr/>
      <dgm:t>
        <a:bodyPr/>
        <a:lstStyle/>
        <a:p>
          <a:endParaRPr lang="en-GB"/>
        </a:p>
      </dgm:t>
    </dgm:pt>
    <dgm:pt modelId="{0B41B1FB-54F5-4DD3-B8EF-569460C9FA11}" type="sibTrans" cxnId="{61467841-321E-4552-B161-7681D68BBFCF}">
      <dgm:prSet/>
      <dgm:spPr/>
      <dgm:t>
        <a:bodyPr/>
        <a:lstStyle/>
        <a:p>
          <a:endParaRPr lang="en-GB"/>
        </a:p>
      </dgm:t>
    </dgm:pt>
    <dgm:pt modelId="{3C64E2E9-CE91-4406-A0E5-A2F1AB82C8DE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1800" dirty="0" err="1" smtClean="0"/>
            <a:t>Gweithgareddau</a:t>
          </a:r>
          <a:r>
            <a:rPr lang="en-GB" sz="1800" dirty="0" smtClean="0"/>
            <a:t>/ </a:t>
          </a:r>
          <a:r>
            <a:rPr lang="en-GB" sz="1800" dirty="0" err="1" smtClean="0"/>
            <a:t>diwrnodau</a:t>
          </a:r>
          <a:r>
            <a:rPr lang="en-GB" sz="1800" dirty="0" smtClean="0"/>
            <a:t> </a:t>
          </a:r>
          <a:r>
            <a:rPr lang="en-GB" sz="1800" dirty="0" err="1" smtClean="0"/>
            <a:t>lles</a:t>
          </a:r>
          <a:endParaRPr lang="en-GB" sz="1800" dirty="0"/>
        </a:p>
      </dgm:t>
    </dgm:pt>
    <dgm:pt modelId="{ADAC586B-3E2E-4783-91D2-293901678E16}" type="parTrans" cxnId="{A496F768-9410-446B-B5E1-9C9E99F666FB}">
      <dgm:prSet/>
      <dgm:spPr/>
      <dgm:t>
        <a:bodyPr/>
        <a:lstStyle/>
        <a:p>
          <a:endParaRPr lang="en-GB"/>
        </a:p>
      </dgm:t>
    </dgm:pt>
    <dgm:pt modelId="{14459EF6-4A7C-4BFE-8952-83D808CE2F0B}" type="sibTrans" cxnId="{A496F768-9410-446B-B5E1-9C9E99F666FB}">
      <dgm:prSet/>
      <dgm:spPr/>
      <dgm:t>
        <a:bodyPr/>
        <a:lstStyle/>
        <a:p>
          <a:endParaRPr lang="en-GB"/>
        </a:p>
      </dgm:t>
    </dgm:pt>
    <dgm:pt modelId="{70AC21E0-62B8-4844-8377-088D059F37CD}">
      <dgm:prSet phldrT="[Text]" custT="1"/>
      <dgm:spPr>
        <a:solidFill>
          <a:srgbClr val="00491F"/>
        </a:solidFill>
        <a:ln>
          <a:solidFill>
            <a:srgbClr val="00491F"/>
          </a:solidFill>
        </a:ln>
      </dgm:spPr>
      <dgm:t>
        <a:bodyPr/>
        <a:lstStyle/>
        <a:p>
          <a:r>
            <a:rPr lang="en-GB" sz="2800" dirty="0" smtClean="0"/>
            <a:t>Well-being managed by</a:t>
          </a:r>
          <a:endParaRPr lang="en-GB" sz="2800" dirty="0"/>
        </a:p>
      </dgm:t>
    </dgm:pt>
    <dgm:pt modelId="{BC0AB53E-9C6A-40E1-AFEE-9C7DEEA061DF}" type="parTrans" cxnId="{CDDFB875-079C-470E-B620-2C4CD7A6975A}">
      <dgm:prSet/>
      <dgm:spPr/>
      <dgm:t>
        <a:bodyPr/>
        <a:lstStyle/>
        <a:p>
          <a:endParaRPr lang="en-GB"/>
        </a:p>
      </dgm:t>
    </dgm:pt>
    <dgm:pt modelId="{02D84803-F4DF-424D-BC60-D91C84590D63}" type="sibTrans" cxnId="{CDDFB875-079C-470E-B620-2C4CD7A6975A}">
      <dgm:prSet/>
      <dgm:spPr/>
      <dgm:t>
        <a:bodyPr/>
        <a:lstStyle/>
        <a:p>
          <a:endParaRPr lang="en-GB"/>
        </a:p>
      </dgm:t>
    </dgm:pt>
    <dgm:pt modelId="{6EC0BD28-6469-4490-B338-74AC11F033FF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1800" dirty="0" smtClean="0"/>
            <a:t>Training courses</a:t>
          </a:r>
          <a:endParaRPr lang="en-GB" sz="1800" dirty="0"/>
        </a:p>
      </dgm:t>
    </dgm:pt>
    <dgm:pt modelId="{6E2A9B8D-47AF-4338-B8DD-56E81C4323FE}" type="parTrans" cxnId="{649FAAD3-0CD8-4AF9-997C-10C368E8CDC2}">
      <dgm:prSet/>
      <dgm:spPr/>
      <dgm:t>
        <a:bodyPr/>
        <a:lstStyle/>
        <a:p>
          <a:endParaRPr lang="en-GB"/>
        </a:p>
      </dgm:t>
    </dgm:pt>
    <dgm:pt modelId="{794E8613-70E6-4061-9995-E2C602F65965}" type="sibTrans" cxnId="{649FAAD3-0CD8-4AF9-997C-10C368E8CDC2}">
      <dgm:prSet/>
      <dgm:spPr/>
      <dgm:t>
        <a:bodyPr/>
        <a:lstStyle/>
        <a:p>
          <a:endParaRPr lang="en-GB"/>
        </a:p>
      </dgm:t>
    </dgm:pt>
    <dgm:pt modelId="{9E0A2F18-6E9F-42DF-AE5D-12CAF848FF66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1800" dirty="0" smtClean="0"/>
            <a:t>Well-being days or activities</a:t>
          </a:r>
          <a:endParaRPr lang="en-GB" sz="1800" dirty="0"/>
        </a:p>
      </dgm:t>
    </dgm:pt>
    <dgm:pt modelId="{462E8723-029B-41E0-9880-BA78BD0D078C}" type="parTrans" cxnId="{C0806014-F13B-42E1-AF9D-6A371AAE4437}">
      <dgm:prSet/>
      <dgm:spPr/>
      <dgm:t>
        <a:bodyPr/>
        <a:lstStyle/>
        <a:p>
          <a:endParaRPr lang="en-GB"/>
        </a:p>
      </dgm:t>
    </dgm:pt>
    <dgm:pt modelId="{CF65CE7D-7903-4269-9B00-B8A84121474D}" type="sibTrans" cxnId="{C0806014-F13B-42E1-AF9D-6A371AAE4437}">
      <dgm:prSet/>
      <dgm:spPr/>
      <dgm:t>
        <a:bodyPr/>
        <a:lstStyle/>
        <a:p>
          <a:endParaRPr lang="en-GB"/>
        </a:p>
      </dgm:t>
    </dgm:pt>
    <dgm:pt modelId="{C3E03F58-DB2B-42C2-8503-BA96C579DDCC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1800" dirty="0" smtClean="0"/>
            <a:t>Counselling</a:t>
          </a:r>
          <a:endParaRPr lang="en-GB" sz="1800" dirty="0"/>
        </a:p>
      </dgm:t>
    </dgm:pt>
    <dgm:pt modelId="{B0FC5FAD-DA08-4D08-8777-A2C3EC57A18E}" type="parTrans" cxnId="{BCF62624-691F-47BA-B5BD-6551F9FDB633}">
      <dgm:prSet/>
      <dgm:spPr/>
      <dgm:t>
        <a:bodyPr/>
        <a:lstStyle/>
        <a:p>
          <a:endParaRPr lang="en-GB"/>
        </a:p>
      </dgm:t>
    </dgm:pt>
    <dgm:pt modelId="{4B8E5A93-9701-4793-AFF5-C78CD1A1FDDC}" type="sibTrans" cxnId="{BCF62624-691F-47BA-B5BD-6551F9FDB633}">
      <dgm:prSet/>
      <dgm:spPr/>
      <dgm:t>
        <a:bodyPr/>
        <a:lstStyle/>
        <a:p>
          <a:endParaRPr lang="en-GB"/>
        </a:p>
      </dgm:t>
    </dgm:pt>
    <dgm:pt modelId="{653E512A-6E06-4C2D-9E71-7E0AD635A25B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1800" dirty="0" err="1" smtClean="0"/>
            <a:t>Cwnsela</a:t>
          </a:r>
          <a:endParaRPr lang="en-GB" sz="1800" dirty="0"/>
        </a:p>
      </dgm:t>
    </dgm:pt>
    <dgm:pt modelId="{EAAC597C-4404-4207-A693-C7AECEFF9E20}" type="parTrans" cxnId="{025D98E1-7CAE-4BE1-81BD-B5DCD13E4402}">
      <dgm:prSet/>
      <dgm:spPr/>
      <dgm:t>
        <a:bodyPr/>
        <a:lstStyle/>
        <a:p>
          <a:endParaRPr lang="en-GB"/>
        </a:p>
      </dgm:t>
    </dgm:pt>
    <dgm:pt modelId="{65574FA5-2BFE-44B3-93D4-28FC2C82F71A}" type="sibTrans" cxnId="{025D98E1-7CAE-4BE1-81BD-B5DCD13E4402}">
      <dgm:prSet/>
      <dgm:spPr/>
      <dgm:t>
        <a:bodyPr/>
        <a:lstStyle/>
        <a:p>
          <a:endParaRPr lang="en-GB"/>
        </a:p>
      </dgm:t>
    </dgm:pt>
    <dgm:pt modelId="{C7D861E4-38CD-4D3F-936F-6DB52156E42D}" type="pres">
      <dgm:prSet presAssocID="{8C70FE54-0304-46FA-BEAD-9BAEBACF79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5916E58-3E92-4966-8559-F89A5A40CBBC}" type="pres">
      <dgm:prSet presAssocID="{81D8F5FB-6DD2-4CDB-8783-8CA109DAD53D}" presName="linNode" presStyleCnt="0"/>
      <dgm:spPr/>
    </dgm:pt>
    <dgm:pt modelId="{091B2BEC-29EE-4B10-970C-1A8DBFD8BB58}" type="pres">
      <dgm:prSet presAssocID="{81D8F5FB-6DD2-4CDB-8783-8CA109DAD53D}" presName="parentShp" presStyleLbl="node1" presStyleIdx="0" presStyleCnt="2" custScaleX="109617" custLinFactNeighborX="-222" custLinFactNeighborY="-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E91B05-00B5-4537-8C94-DE86F7B6BC2B}" type="pres">
      <dgm:prSet presAssocID="{81D8F5FB-6DD2-4CDB-8783-8CA109DAD53D}" presName="childShp" presStyleLbl="bgAccFollowNode1" presStyleIdx="0" presStyleCnt="2" custScaleX="1131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FFF37C-7EE9-455F-8D9A-1EF115E2B1A9}" type="pres">
      <dgm:prSet presAssocID="{4F83FE54-CC66-4DE8-AA00-E1C6FEB90D7A}" presName="spacing" presStyleCnt="0"/>
      <dgm:spPr/>
    </dgm:pt>
    <dgm:pt modelId="{1CEF77F3-C244-4659-829E-CED9BFC62515}" type="pres">
      <dgm:prSet presAssocID="{70AC21E0-62B8-4844-8377-088D059F37CD}" presName="linNode" presStyleCnt="0"/>
      <dgm:spPr/>
    </dgm:pt>
    <dgm:pt modelId="{AA2FF601-537F-4FB2-9B3F-E2D7556E21AB}" type="pres">
      <dgm:prSet presAssocID="{70AC21E0-62B8-4844-8377-088D059F37CD}" presName="parentShp" presStyleLbl="node1" presStyleIdx="1" presStyleCnt="2" custScaleX="113227" custLinFactNeighborX="-172" custLinFactNeighborY="218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859FB4-FA8B-4730-B7FC-0E298ED182DE}" type="pres">
      <dgm:prSet presAssocID="{70AC21E0-62B8-4844-8377-088D059F37CD}" presName="childShp" presStyleLbl="bgAccFollowNode1" presStyleIdx="1" presStyleCnt="2" custScaleX="114500" custLinFactNeighborX="-47" custLinFactNeighborY="-35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25D98E1-7CAE-4BE1-81BD-B5DCD13E4402}" srcId="{81D8F5FB-6DD2-4CDB-8783-8CA109DAD53D}" destId="{653E512A-6E06-4C2D-9E71-7E0AD635A25B}" srcOrd="2" destOrd="0" parTransId="{EAAC597C-4404-4207-A693-C7AECEFF9E20}" sibTransId="{65574FA5-2BFE-44B3-93D4-28FC2C82F71A}"/>
    <dgm:cxn modelId="{CDDFB875-079C-470E-B620-2C4CD7A6975A}" srcId="{8C70FE54-0304-46FA-BEAD-9BAEBACF79D0}" destId="{70AC21E0-62B8-4844-8377-088D059F37CD}" srcOrd="1" destOrd="0" parTransId="{BC0AB53E-9C6A-40E1-AFEE-9C7DEEA061DF}" sibTransId="{02D84803-F4DF-424D-BC60-D91C84590D63}"/>
    <dgm:cxn modelId="{C9EBA4ED-9E82-4136-B12D-F72456B8FABA}" type="presOf" srcId="{C3E03F58-DB2B-42C2-8503-BA96C579DDCC}" destId="{62859FB4-FA8B-4730-B7FC-0E298ED182DE}" srcOrd="0" destOrd="2" presId="urn:microsoft.com/office/officeart/2005/8/layout/vList6"/>
    <dgm:cxn modelId="{C93B57EA-0E6C-430A-A549-AA7391A1B4FE}" type="presOf" srcId="{70AC21E0-62B8-4844-8377-088D059F37CD}" destId="{AA2FF601-537F-4FB2-9B3F-E2D7556E21AB}" srcOrd="0" destOrd="0" presId="urn:microsoft.com/office/officeart/2005/8/layout/vList6"/>
    <dgm:cxn modelId="{4C8491BB-FDD6-4D81-ADE9-60ADE80FC7C4}" type="presOf" srcId="{81D8F5FB-6DD2-4CDB-8783-8CA109DAD53D}" destId="{091B2BEC-29EE-4B10-970C-1A8DBFD8BB58}" srcOrd="0" destOrd="0" presId="urn:microsoft.com/office/officeart/2005/8/layout/vList6"/>
    <dgm:cxn modelId="{BCF62624-691F-47BA-B5BD-6551F9FDB633}" srcId="{70AC21E0-62B8-4844-8377-088D059F37CD}" destId="{C3E03F58-DB2B-42C2-8503-BA96C579DDCC}" srcOrd="2" destOrd="0" parTransId="{B0FC5FAD-DA08-4D08-8777-A2C3EC57A18E}" sibTransId="{4B8E5A93-9701-4793-AFF5-C78CD1A1FDDC}"/>
    <dgm:cxn modelId="{A496F768-9410-446B-B5E1-9C9E99F666FB}" srcId="{81D8F5FB-6DD2-4CDB-8783-8CA109DAD53D}" destId="{3C64E2E9-CE91-4406-A0E5-A2F1AB82C8DE}" srcOrd="1" destOrd="0" parTransId="{ADAC586B-3E2E-4783-91D2-293901678E16}" sibTransId="{14459EF6-4A7C-4BFE-8952-83D808CE2F0B}"/>
    <dgm:cxn modelId="{783CC741-78EA-4B7F-A102-2BEAE23EBDD6}" srcId="{8C70FE54-0304-46FA-BEAD-9BAEBACF79D0}" destId="{81D8F5FB-6DD2-4CDB-8783-8CA109DAD53D}" srcOrd="0" destOrd="0" parTransId="{39B429A5-8FFB-4E68-82E1-40BA62D0DB55}" sibTransId="{4F83FE54-CC66-4DE8-AA00-E1C6FEB90D7A}"/>
    <dgm:cxn modelId="{7217FB05-2988-410C-9C8C-8D687DC5A8BB}" type="presOf" srcId="{6EC0BD28-6469-4490-B338-74AC11F033FF}" destId="{62859FB4-FA8B-4730-B7FC-0E298ED182DE}" srcOrd="0" destOrd="0" presId="urn:microsoft.com/office/officeart/2005/8/layout/vList6"/>
    <dgm:cxn modelId="{61467841-321E-4552-B161-7681D68BBFCF}" srcId="{81D8F5FB-6DD2-4CDB-8783-8CA109DAD53D}" destId="{FA4A1B67-C416-4D02-99BC-FD6177ED4E33}" srcOrd="0" destOrd="0" parTransId="{CA08F338-FDE4-4898-A751-1A5FA4E0E79F}" sibTransId="{0B41B1FB-54F5-4DD3-B8EF-569460C9FA11}"/>
    <dgm:cxn modelId="{649FAAD3-0CD8-4AF9-997C-10C368E8CDC2}" srcId="{70AC21E0-62B8-4844-8377-088D059F37CD}" destId="{6EC0BD28-6469-4490-B338-74AC11F033FF}" srcOrd="0" destOrd="0" parTransId="{6E2A9B8D-47AF-4338-B8DD-56E81C4323FE}" sibTransId="{794E8613-70E6-4061-9995-E2C602F65965}"/>
    <dgm:cxn modelId="{6B1762D4-B5F2-4795-A60E-B0C27903134C}" type="presOf" srcId="{FA4A1B67-C416-4D02-99BC-FD6177ED4E33}" destId="{12E91B05-00B5-4537-8C94-DE86F7B6BC2B}" srcOrd="0" destOrd="0" presId="urn:microsoft.com/office/officeart/2005/8/layout/vList6"/>
    <dgm:cxn modelId="{CFE948DB-3958-4AE8-AC10-6560C60A4ABD}" type="presOf" srcId="{8C70FE54-0304-46FA-BEAD-9BAEBACF79D0}" destId="{C7D861E4-38CD-4D3F-936F-6DB52156E42D}" srcOrd="0" destOrd="0" presId="urn:microsoft.com/office/officeart/2005/8/layout/vList6"/>
    <dgm:cxn modelId="{C0806014-F13B-42E1-AF9D-6A371AAE4437}" srcId="{70AC21E0-62B8-4844-8377-088D059F37CD}" destId="{9E0A2F18-6E9F-42DF-AE5D-12CAF848FF66}" srcOrd="1" destOrd="0" parTransId="{462E8723-029B-41E0-9880-BA78BD0D078C}" sibTransId="{CF65CE7D-7903-4269-9B00-B8A84121474D}"/>
    <dgm:cxn modelId="{45A7BAAC-F9E8-468B-81BB-B9E217FB383A}" type="presOf" srcId="{9E0A2F18-6E9F-42DF-AE5D-12CAF848FF66}" destId="{62859FB4-FA8B-4730-B7FC-0E298ED182DE}" srcOrd="0" destOrd="1" presId="urn:microsoft.com/office/officeart/2005/8/layout/vList6"/>
    <dgm:cxn modelId="{45DF3D85-D67A-4BEF-8709-785C8A5285E0}" type="presOf" srcId="{653E512A-6E06-4C2D-9E71-7E0AD635A25B}" destId="{12E91B05-00B5-4537-8C94-DE86F7B6BC2B}" srcOrd="0" destOrd="2" presId="urn:microsoft.com/office/officeart/2005/8/layout/vList6"/>
    <dgm:cxn modelId="{F2513DA6-03B1-4BFC-977F-59E7DBECCA34}" type="presOf" srcId="{3C64E2E9-CE91-4406-A0E5-A2F1AB82C8DE}" destId="{12E91B05-00B5-4537-8C94-DE86F7B6BC2B}" srcOrd="0" destOrd="1" presId="urn:microsoft.com/office/officeart/2005/8/layout/vList6"/>
    <dgm:cxn modelId="{2FBD05D4-A19D-49EA-B124-97C326701F4E}" type="presParOf" srcId="{C7D861E4-38CD-4D3F-936F-6DB52156E42D}" destId="{E5916E58-3E92-4966-8559-F89A5A40CBBC}" srcOrd="0" destOrd="0" presId="urn:microsoft.com/office/officeart/2005/8/layout/vList6"/>
    <dgm:cxn modelId="{00CDBA33-BAB2-411C-99E8-82B84068A427}" type="presParOf" srcId="{E5916E58-3E92-4966-8559-F89A5A40CBBC}" destId="{091B2BEC-29EE-4B10-970C-1A8DBFD8BB58}" srcOrd="0" destOrd="0" presId="urn:microsoft.com/office/officeart/2005/8/layout/vList6"/>
    <dgm:cxn modelId="{F4EC557F-1949-4394-8E4C-70B7E6880089}" type="presParOf" srcId="{E5916E58-3E92-4966-8559-F89A5A40CBBC}" destId="{12E91B05-00B5-4537-8C94-DE86F7B6BC2B}" srcOrd="1" destOrd="0" presId="urn:microsoft.com/office/officeart/2005/8/layout/vList6"/>
    <dgm:cxn modelId="{0AB69450-B64F-4E2F-8A55-5846746C0ECC}" type="presParOf" srcId="{C7D861E4-38CD-4D3F-936F-6DB52156E42D}" destId="{CBFFF37C-7EE9-455F-8D9A-1EF115E2B1A9}" srcOrd="1" destOrd="0" presId="urn:microsoft.com/office/officeart/2005/8/layout/vList6"/>
    <dgm:cxn modelId="{0BC54805-5F56-4419-863E-33F4C3254106}" type="presParOf" srcId="{C7D861E4-38CD-4D3F-936F-6DB52156E42D}" destId="{1CEF77F3-C244-4659-829E-CED9BFC62515}" srcOrd="2" destOrd="0" presId="urn:microsoft.com/office/officeart/2005/8/layout/vList6"/>
    <dgm:cxn modelId="{2C3809A2-0DD3-4D3B-9AE4-8D12DDE64E4C}" type="presParOf" srcId="{1CEF77F3-C244-4659-829E-CED9BFC62515}" destId="{AA2FF601-537F-4FB2-9B3F-E2D7556E21AB}" srcOrd="0" destOrd="0" presId="urn:microsoft.com/office/officeart/2005/8/layout/vList6"/>
    <dgm:cxn modelId="{7FA2AC33-C4AF-454F-830E-FBB48DAB50D5}" type="presParOf" srcId="{1CEF77F3-C244-4659-829E-CED9BFC62515}" destId="{62859FB4-FA8B-4730-B7FC-0E298ED182D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FB6505-CDFE-4423-96B6-47F65C69F818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A09112E-264E-4EC0-9D1D-8D6B949510AE}">
      <dgm:prSet phldrT="[Text]" custT="1"/>
      <dgm:spPr>
        <a:noFill/>
        <a:ln>
          <a:solidFill>
            <a:srgbClr val="00491F"/>
          </a:solidFill>
        </a:ln>
      </dgm:spPr>
      <dgm:t>
        <a:bodyPr/>
        <a:lstStyle/>
        <a:p>
          <a:r>
            <a:rPr lang="en-GB" sz="2000" dirty="0" err="1" smtClean="0"/>
            <a:t>Cyrsiau</a:t>
          </a:r>
          <a:r>
            <a:rPr lang="en-GB" sz="2000" dirty="0" smtClean="0"/>
            <a:t> / courses </a:t>
          </a:r>
        </a:p>
        <a:p>
          <a:r>
            <a:rPr lang="en-GB" sz="2000" dirty="0" smtClean="0"/>
            <a:t> 95% SL - 74% SLSW</a:t>
          </a:r>
          <a:endParaRPr lang="en-GB" sz="2800" dirty="0"/>
        </a:p>
      </dgm:t>
    </dgm:pt>
    <dgm:pt modelId="{00636DB6-625A-435B-90E7-4735B0505FF5}" type="parTrans" cxnId="{D1C58551-6622-4F53-A657-57A53B98FCAC}">
      <dgm:prSet/>
      <dgm:spPr/>
      <dgm:t>
        <a:bodyPr/>
        <a:lstStyle/>
        <a:p>
          <a:endParaRPr lang="en-GB"/>
        </a:p>
      </dgm:t>
    </dgm:pt>
    <dgm:pt modelId="{9A87FE7E-A6FD-446F-A4CE-EDA4BD46244F}" type="sibTrans" cxnId="{D1C58551-6622-4F53-A657-57A53B98FCAC}">
      <dgm:prSet/>
      <dgm:spPr>
        <a:noFill/>
      </dgm:spPr>
      <dgm:t>
        <a:bodyPr/>
        <a:lstStyle/>
        <a:p>
          <a:endParaRPr lang="en-GB"/>
        </a:p>
      </dgm:t>
    </dgm:pt>
    <dgm:pt modelId="{C538086C-F47B-4136-BE46-4A29CAC84526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r>
            <a:rPr lang="en-GB" sz="2000" dirty="0" err="1" smtClean="0"/>
            <a:t>Defnyddio</a:t>
          </a:r>
          <a:r>
            <a:rPr lang="en-GB" sz="2000" dirty="0" smtClean="0"/>
            <a:t> </a:t>
          </a:r>
          <a:r>
            <a:rPr lang="en-GB" sz="2000" dirty="0" err="1" smtClean="0"/>
            <a:t>technoleg</a:t>
          </a:r>
          <a:r>
            <a:rPr lang="en-GB" sz="2000" dirty="0" smtClean="0"/>
            <a:t> </a:t>
          </a:r>
          <a:r>
            <a:rPr lang="en-GB" sz="2000" dirty="0" err="1" smtClean="0"/>
            <a:t>newydd</a:t>
          </a:r>
          <a:r>
            <a:rPr lang="en-GB" sz="2000" dirty="0" smtClean="0"/>
            <a:t> / use of new technologies</a:t>
          </a:r>
        </a:p>
        <a:p>
          <a:r>
            <a:rPr lang="en-GB" sz="2000" dirty="0" smtClean="0"/>
            <a:t>80% FET – 47% SLSW</a:t>
          </a:r>
          <a:endParaRPr lang="en-GB" sz="2000" dirty="0"/>
        </a:p>
      </dgm:t>
    </dgm:pt>
    <dgm:pt modelId="{5E9A4B92-A822-4D91-B4DA-4BFA0E08F000}" type="parTrans" cxnId="{CA16A6E1-3DD4-4837-B1AC-D84621DA061C}">
      <dgm:prSet/>
      <dgm:spPr/>
      <dgm:t>
        <a:bodyPr/>
        <a:lstStyle/>
        <a:p>
          <a:endParaRPr lang="en-GB"/>
        </a:p>
      </dgm:t>
    </dgm:pt>
    <dgm:pt modelId="{54DBF1DB-5D88-49E3-9FB8-7B2F16E9373B}" type="sibTrans" cxnId="{CA16A6E1-3DD4-4837-B1AC-D84621DA061C}">
      <dgm:prSet/>
      <dgm:spPr/>
      <dgm:t>
        <a:bodyPr/>
        <a:lstStyle/>
        <a:p>
          <a:endParaRPr lang="en-GB"/>
        </a:p>
      </dgm:t>
    </dgm:pt>
    <dgm:pt modelId="{5E21D24E-F2D9-41AC-8793-288A77DE871F}" type="pres">
      <dgm:prSet presAssocID="{E4FB6505-CDFE-4423-96B6-47F65C69F8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95D46CE-0F54-483D-952D-901FEB312EBC}" type="pres">
      <dgm:prSet presAssocID="{AA09112E-264E-4EC0-9D1D-8D6B949510AE}" presName="composite" presStyleCnt="0"/>
      <dgm:spPr/>
    </dgm:pt>
    <dgm:pt modelId="{4E478C44-B252-4B0C-9E3C-EEC9ECC8D813}" type="pres">
      <dgm:prSet presAssocID="{AA09112E-264E-4EC0-9D1D-8D6B949510AE}" presName="rect1" presStyleLbl="trAlignAcc1" presStyleIdx="0" presStyleCnt="2" custScaleX="692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81373A-1937-4F03-B9F6-41D3110E5AB0}" type="pres">
      <dgm:prSet presAssocID="{AA09112E-264E-4EC0-9D1D-8D6B949510AE}" presName="rect2" presStyleLbl="fgImgPlace1" presStyleIdx="0" presStyleCnt="2" custScaleX="16630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1C21E5F0-2954-4B3E-B74B-56FC3CB90DA3}" type="pres">
      <dgm:prSet presAssocID="{9A87FE7E-A6FD-446F-A4CE-EDA4BD46244F}" presName="sibTrans" presStyleCnt="0"/>
      <dgm:spPr/>
    </dgm:pt>
    <dgm:pt modelId="{A399135D-76B8-4F3A-9F44-573452CEB3C9}" type="pres">
      <dgm:prSet presAssocID="{C538086C-F47B-4136-BE46-4A29CAC84526}" presName="composite" presStyleCnt="0"/>
      <dgm:spPr/>
    </dgm:pt>
    <dgm:pt modelId="{80AF9ED3-46C3-4B7F-BBBD-A4A629CE4A62}" type="pres">
      <dgm:prSet presAssocID="{C538086C-F47B-4136-BE46-4A29CAC84526}" presName="rect1" presStyleLbl="trAlignAcc1" presStyleIdx="1" presStyleCnt="2" custScaleX="692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656DD3-0626-43C5-B138-04F0B4E9D542}" type="pres">
      <dgm:prSet presAssocID="{C538086C-F47B-4136-BE46-4A29CAC84526}" presName="rect2" presStyleLbl="fgImgPlace1" presStyleIdx="1" presStyleCnt="2" custScaleX="16658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CA16A6E1-3DD4-4837-B1AC-D84621DA061C}" srcId="{E4FB6505-CDFE-4423-96B6-47F65C69F818}" destId="{C538086C-F47B-4136-BE46-4A29CAC84526}" srcOrd="1" destOrd="0" parTransId="{5E9A4B92-A822-4D91-B4DA-4BFA0E08F000}" sibTransId="{54DBF1DB-5D88-49E3-9FB8-7B2F16E9373B}"/>
    <dgm:cxn modelId="{E3A9DA6F-DF0A-48DC-B92A-14E202C87BDD}" type="presOf" srcId="{C538086C-F47B-4136-BE46-4A29CAC84526}" destId="{80AF9ED3-46C3-4B7F-BBBD-A4A629CE4A62}" srcOrd="0" destOrd="0" presId="urn:microsoft.com/office/officeart/2008/layout/PictureStrips"/>
    <dgm:cxn modelId="{B3DBE0E8-50EF-460F-9A79-23CFB888228C}" type="presOf" srcId="{AA09112E-264E-4EC0-9D1D-8D6B949510AE}" destId="{4E478C44-B252-4B0C-9E3C-EEC9ECC8D813}" srcOrd="0" destOrd="0" presId="urn:microsoft.com/office/officeart/2008/layout/PictureStrips"/>
    <dgm:cxn modelId="{D1C58551-6622-4F53-A657-57A53B98FCAC}" srcId="{E4FB6505-CDFE-4423-96B6-47F65C69F818}" destId="{AA09112E-264E-4EC0-9D1D-8D6B949510AE}" srcOrd="0" destOrd="0" parTransId="{00636DB6-625A-435B-90E7-4735B0505FF5}" sibTransId="{9A87FE7E-A6FD-446F-A4CE-EDA4BD46244F}"/>
    <dgm:cxn modelId="{94D2626C-961D-45BA-9334-014D992ECC6E}" type="presOf" srcId="{E4FB6505-CDFE-4423-96B6-47F65C69F818}" destId="{5E21D24E-F2D9-41AC-8793-288A77DE871F}" srcOrd="0" destOrd="0" presId="urn:microsoft.com/office/officeart/2008/layout/PictureStrips"/>
    <dgm:cxn modelId="{7605AF53-0FD8-4737-8CB4-A05B9D7A94E4}" type="presParOf" srcId="{5E21D24E-F2D9-41AC-8793-288A77DE871F}" destId="{395D46CE-0F54-483D-952D-901FEB312EBC}" srcOrd="0" destOrd="0" presId="urn:microsoft.com/office/officeart/2008/layout/PictureStrips"/>
    <dgm:cxn modelId="{D578024C-B4C6-4E6F-A896-C9BD2FA077EA}" type="presParOf" srcId="{395D46CE-0F54-483D-952D-901FEB312EBC}" destId="{4E478C44-B252-4B0C-9E3C-EEC9ECC8D813}" srcOrd="0" destOrd="0" presId="urn:microsoft.com/office/officeart/2008/layout/PictureStrips"/>
    <dgm:cxn modelId="{AFB63CBC-549A-4CE4-96B0-6FF0CCAF18FE}" type="presParOf" srcId="{395D46CE-0F54-483D-952D-901FEB312EBC}" destId="{2081373A-1937-4F03-B9F6-41D3110E5AB0}" srcOrd="1" destOrd="0" presId="urn:microsoft.com/office/officeart/2008/layout/PictureStrips"/>
    <dgm:cxn modelId="{E37857F4-CFE4-4C11-98AE-6D30F465664D}" type="presParOf" srcId="{5E21D24E-F2D9-41AC-8793-288A77DE871F}" destId="{1C21E5F0-2954-4B3E-B74B-56FC3CB90DA3}" srcOrd="1" destOrd="0" presId="urn:microsoft.com/office/officeart/2008/layout/PictureStrips"/>
    <dgm:cxn modelId="{8B67B061-9C6C-413C-83B3-F1F71F25FF13}" type="presParOf" srcId="{5E21D24E-F2D9-41AC-8793-288A77DE871F}" destId="{A399135D-76B8-4F3A-9F44-573452CEB3C9}" srcOrd="2" destOrd="0" presId="urn:microsoft.com/office/officeart/2008/layout/PictureStrips"/>
    <dgm:cxn modelId="{0FA19537-DE07-4E7E-B78E-7147B296E41B}" type="presParOf" srcId="{A399135D-76B8-4F3A-9F44-573452CEB3C9}" destId="{80AF9ED3-46C3-4B7F-BBBD-A4A629CE4A62}" srcOrd="0" destOrd="0" presId="urn:microsoft.com/office/officeart/2008/layout/PictureStrips"/>
    <dgm:cxn modelId="{0DF9D0F2-F017-4561-A7EB-9860490EB076}" type="presParOf" srcId="{A399135D-76B8-4F3A-9F44-573452CEB3C9}" destId="{66656DD3-0626-43C5-B138-04F0B4E9D54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4FB6505-CDFE-4423-96B6-47F65C69F818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7665309-D520-4405-BFFF-F929176F6027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pPr algn="l"/>
          <a:endParaRPr lang="en-GB" sz="1800" dirty="0" smtClean="0">
            <a:solidFill>
              <a:schemeClr val="tx1"/>
            </a:solidFill>
          </a:endParaRPr>
        </a:p>
        <a:p>
          <a:pPr algn="l"/>
          <a:endParaRPr lang="en-GB" sz="1800" dirty="0" smtClean="0">
            <a:solidFill>
              <a:schemeClr val="tx1"/>
            </a:solidFill>
          </a:endParaRPr>
        </a:p>
        <a:p>
          <a:pPr algn="l"/>
          <a:r>
            <a:rPr lang="en-GB" sz="2000" dirty="0" err="1" smtClean="0">
              <a:solidFill>
                <a:schemeClr val="tx1"/>
              </a:solidFill>
            </a:rPr>
            <a:t>Gwrthdaro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â’ch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gwaith</a:t>
          </a:r>
          <a:r>
            <a:rPr lang="en-GB" sz="2000" dirty="0" smtClean="0">
              <a:solidFill>
                <a:schemeClr val="tx1"/>
              </a:solidFill>
            </a:rPr>
            <a:t>/dim </a:t>
          </a:r>
          <a:r>
            <a:rPr lang="en-GB" sz="2000" dirty="0" err="1" smtClean="0">
              <a:solidFill>
                <a:schemeClr val="tx1"/>
              </a:solidFill>
            </a:rPr>
            <a:t>digon</a:t>
          </a:r>
          <a:r>
            <a:rPr lang="en-GB" sz="2000" dirty="0" smtClean="0">
              <a:solidFill>
                <a:schemeClr val="tx1"/>
              </a:solidFill>
            </a:rPr>
            <a:t> o </a:t>
          </a:r>
          <a:r>
            <a:rPr lang="en-GB" sz="2000" dirty="0" err="1" smtClean="0">
              <a:solidFill>
                <a:schemeClr val="tx1"/>
              </a:solidFill>
            </a:rPr>
            <a:t>amser</a:t>
          </a:r>
          <a:r>
            <a:rPr lang="en-GB" sz="2000" dirty="0" smtClean="0">
              <a:solidFill>
                <a:schemeClr val="tx1"/>
              </a:solidFill>
            </a:rPr>
            <a:t> </a:t>
          </a:r>
        </a:p>
        <a:p>
          <a:pPr algn="l"/>
          <a:r>
            <a:rPr lang="en-GB" sz="2000" dirty="0" smtClean="0">
              <a:solidFill>
                <a:schemeClr val="tx1"/>
              </a:solidFill>
            </a:rPr>
            <a:t>Conflict with work/not enough time</a:t>
          </a:r>
        </a:p>
        <a:p>
          <a:pPr algn="l"/>
          <a:r>
            <a:rPr lang="en-GB" sz="2000" dirty="0" smtClean="0">
              <a:solidFill>
                <a:schemeClr val="tx1"/>
              </a:solidFill>
            </a:rPr>
            <a:t>SL 65% - 29% SLSW</a:t>
          </a:r>
          <a:endParaRPr lang="en-GB" sz="2000" dirty="0">
            <a:solidFill>
              <a:schemeClr val="tx1"/>
            </a:solidFill>
          </a:endParaRPr>
        </a:p>
      </dgm:t>
    </dgm:pt>
    <dgm:pt modelId="{134AB540-73AD-4B47-937B-07DBAC97AF7C}" type="parTrans" cxnId="{D6369D4D-44FF-481E-A436-BA7391639B37}">
      <dgm:prSet/>
      <dgm:spPr>
        <a:ln>
          <a:solidFill>
            <a:srgbClr val="00491F"/>
          </a:solidFill>
        </a:ln>
      </dgm:spPr>
      <dgm:t>
        <a:bodyPr/>
        <a:lstStyle/>
        <a:p>
          <a:endParaRPr lang="en-GB"/>
        </a:p>
      </dgm:t>
    </dgm:pt>
    <dgm:pt modelId="{44B90BA5-3544-451F-9868-9BB419804737}" type="sibTrans" cxnId="{D6369D4D-44FF-481E-A436-BA7391639B37}">
      <dgm:prSet/>
      <dgm:spPr/>
      <dgm:t>
        <a:bodyPr/>
        <a:lstStyle/>
        <a:p>
          <a:endParaRPr lang="en-GB"/>
        </a:p>
      </dgm:t>
    </dgm:pt>
    <dgm:pt modelId="{1387AA3D-BCB4-4638-9A9D-AADA9947AAB0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pPr algn="l"/>
          <a:r>
            <a:rPr lang="en-GB" sz="2000" dirty="0" smtClean="0">
              <a:solidFill>
                <a:schemeClr val="tx1"/>
              </a:solidFill>
            </a:rPr>
            <a:t>Cost (sector </a:t>
          </a:r>
          <a:r>
            <a:rPr lang="en-GB" sz="2000" dirty="0" err="1" smtClean="0">
              <a:solidFill>
                <a:schemeClr val="tx1"/>
              </a:solidFill>
            </a:rPr>
            <a:t>ysgol</a:t>
          </a:r>
          <a:r>
            <a:rPr lang="en-GB" sz="2000" dirty="0" smtClean="0">
              <a:solidFill>
                <a:schemeClr val="tx1"/>
              </a:solidFill>
            </a:rPr>
            <a:t>) </a:t>
          </a:r>
        </a:p>
        <a:p>
          <a:pPr algn="l"/>
          <a:r>
            <a:rPr lang="en-GB" sz="2000" dirty="0" smtClean="0">
              <a:solidFill>
                <a:schemeClr val="tx1"/>
              </a:solidFill>
            </a:rPr>
            <a:t>Cost (school sector)</a:t>
          </a:r>
        </a:p>
        <a:p>
          <a:pPr algn="l"/>
          <a:r>
            <a:rPr lang="en-GB" sz="2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ST 39%, SLSW 33%, SL 25%</a:t>
          </a:r>
          <a:endParaRPr lang="en-GB" sz="2000" dirty="0">
            <a:solidFill>
              <a:schemeClr val="tx1"/>
            </a:solidFill>
          </a:endParaRPr>
        </a:p>
      </dgm:t>
    </dgm:pt>
    <dgm:pt modelId="{EF242695-7BF2-410C-9CBC-1C7FF38BBE5D}" type="parTrans" cxnId="{036F5DF2-C822-42BF-B701-37DB74B077E8}">
      <dgm:prSet/>
      <dgm:spPr>
        <a:ln>
          <a:solidFill>
            <a:srgbClr val="00491F"/>
          </a:solidFill>
        </a:ln>
      </dgm:spPr>
      <dgm:t>
        <a:bodyPr/>
        <a:lstStyle/>
        <a:p>
          <a:endParaRPr lang="en-GB"/>
        </a:p>
      </dgm:t>
    </dgm:pt>
    <dgm:pt modelId="{2023E660-0A1D-4AA9-A4A8-4054630A4BF8}" type="sibTrans" cxnId="{036F5DF2-C822-42BF-B701-37DB74B077E8}">
      <dgm:prSet/>
      <dgm:spPr/>
      <dgm:t>
        <a:bodyPr/>
        <a:lstStyle/>
        <a:p>
          <a:endParaRPr lang="en-GB"/>
        </a:p>
      </dgm:t>
    </dgm:pt>
    <dgm:pt modelId="{CC4B22B8-DA97-41D9-B6E4-0C30E1EBAA00}">
      <dgm:prSet phldrT="[Text]" custT="1"/>
      <dgm:spPr>
        <a:noFill/>
        <a:ln>
          <a:solidFill>
            <a:srgbClr val="00491F">
              <a:alpha val="90000"/>
            </a:srgbClr>
          </a:solidFill>
        </a:ln>
      </dgm:spPr>
      <dgm:t>
        <a:bodyPr/>
        <a:lstStyle/>
        <a:p>
          <a:pPr algn="l"/>
          <a:endParaRPr lang="en-GB" sz="1800" dirty="0" smtClean="0">
            <a:solidFill>
              <a:schemeClr val="tx1"/>
            </a:solidFill>
          </a:endParaRPr>
        </a:p>
        <a:p>
          <a:pPr algn="l"/>
          <a:endParaRPr lang="en-GB" sz="1800" dirty="0" smtClean="0">
            <a:solidFill>
              <a:schemeClr val="tx1"/>
            </a:solidFill>
          </a:endParaRPr>
        </a:p>
        <a:p>
          <a:pPr algn="l"/>
          <a:endParaRPr lang="en-GB" sz="1800" dirty="0" smtClean="0">
            <a:solidFill>
              <a:schemeClr val="tx1"/>
            </a:solidFill>
          </a:endParaRPr>
        </a:p>
        <a:p>
          <a:pPr algn="l"/>
          <a:endParaRPr lang="en-GB" sz="1800" dirty="0" smtClean="0">
            <a:solidFill>
              <a:schemeClr val="tx1"/>
            </a:solidFill>
          </a:endParaRPr>
        </a:p>
        <a:p>
          <a:pPr algn="l"/>
          <a:r>
            <a:rPr lang="en-GB" sz="2000" dirty="0" err="1" smtClean="0">
              <a:solidFill>
                <a:schemeClr val="tx1"/>
              </a:solidFill>
            </a:rPr>
            <a:t>Ymrwymiadau</a:t>
          </a:r>
          <a:r>
            <a:rPr lang="en-GB" sz="2000" dirty="0" smtClean="0">
              <a:solidFill>
                <a:schemeClr val="tx1"/>
              </a:solidFill>
            </a:rPr>
            <a:t> </a:t>
          </a:r>
          <a:r>
            <a:rPr lang="en-GB" sz="2000" dirty="0" err="1" smtClean="0">
              <a:solidFill>
                <a:schemeClr val="tx1"/>
              </a:solidFill>
            </a:rPr>
            <a:t>personol</a:t>
          </a:r>
          <a:r>
            <a:rPr lang="en-GB" sz="2000" dirty="0" smtClean="0">
              <a:solidFill>
                <a:schemeClr val="tx1"/>
              </a:solidFill>
            </a:rPr>
            <a:t>, </a:t>
          </a:r>
          <a:r>
            <a:rPr lang="en-GB" sz="2000" dirty="0" err="1" smtClean="0">
              <a:solidFill>
                <a:schemeClr val="tx1"/>
              </a:solidFill>
            </a:rPr>
            <a:t>cartref</a:t>
          </a:r>
          <a:r>
            <a:rPr lang="en-GB" sz="2000" dirty="0" smtClean="0">
              <a:solidFill>
                <a:schemeClr val="tx1"/>
              </a:solidFill>
            </a:rPr>
            <a:t>, </a:t>
          </a:r>
          <a:r>
            <a:rPr lang="en-GB" sz="2000" dirty="0" err="1" smtClean="0">
              <a:solidFill>
                <a:schemeClr val="tx1"/>
              </a:solidFill>
            </a:rPr>
            <a:t>teulu</a:t>
          </a:r>
          <a:r>
            <a:rPr lang="en-GB" sz="2000" dirty="0" smtClean="0">
              <a:solidFill>
                <a:schemeClr val="tx1"/>
              </a:solidFill>
            </a:rPr>
            <a:t> (sector </a:t>
          </a:r>
          <a:r>
            <a:rPr lang="en-GB" sz="2000" dirty="0" err="1" smtClean="0">
              <a:solidFill>
                <a:schemeClr val="tx1"/>
              </a:solidFill>
            </a:rPr>
            <a:t>ôl</a:t>
          </a:r>
          <a:r>
            <a:rPr lang="en-GB" sz="2000" dirty="0" smtClean="0">
              <a:solidFill>
                <a:schemeClr val="tx1"/>
              </a:solidFill>
            </a:rPr>
            <a:t> 16) </a:t>
          </a:r>
        </a:p>
        <a:p>
          <a:pPr algn="l"/>
          <a:r>
            <a:rPr lang="en-GB" sz="2000" dirty="0" smtClean="0">
              <a:solidFill>
                <a:schemeClr val="tx1"/>
              </a:solidFill>
            </a:rPr>
            <a:t>Home, family, personal commitments (post-16 sector)</a:t>
          </a:r>
        </a:p>
        <a:p>
          <a:pPr algn="l"/>
          <a:r>
            <a:rPr lang="en-GB" sz="2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FET 30%, FELSW 28%, WBLP 25%</a:t>
          </a:r>
          <a:endParaRPr lang="en-GB" sz="2000" dirty="0" smtClean="0">
            <a:solidFill>
              <a:schemeClr val="tx1"/>
            </a:solidFill>
          </a:endParaRPr>
        </a:p>
        <a:p>
          <a:pPr algn="l"/>
          <a:endParaRPr lang="en-GB" sz="1800" dirty="0"/>
        </a:p>
      </dgm:t>
    </dgm:pt>
    <dgm:pt modelId="{A62C0702-BFC5-439D-B6FB-52CF6C89BF58}" type="parTrans" cxnId="{BCC51E61-9A0A-4267-9ACE-60A7DF5C8E01}">
      <dgm:prSet/>
      <dgm:spPr/>
      <dgm:t>
        <a:bodyPr/>
        <a:lstStyle/>
        <a:p>
          <a:endParaRPr lang="en-GB"/>
        </a:p>
      </dgm:t>
    </dgm:pt>
    <dgm:pt modelId="{9149E3D7-C9B2-4231-B9D3-7C212EA5867C}" type="sibTrans" cxnId="{BCC51E61-9A0A-4267-9ACE-60A7DF5C8E01}">
      <dgm:prSet/>
      <dgm:spPr/>
      <dgm:t>
        <a:bodyPr/>
        <a:lstStyle/>
        <a:p>
          <a:endParaRPr lang="en-GB"/>
        </a:p>
      </dgm:t>
    </dgm:pt>
    <dgm:pt modelId="{5A1A496F-FAC1-4CCB-A268-74B467091CF0}" type="pres">
      <dgm:prSet presAssocID="{E4FB6505-CDFE-4423-96B6-47F65C69F8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EFC1BE5-0736-4EF6-8D99-A8BDF1CDACD3}" type="pres">
      <dgm:prSet presAssocID="{E4FB6505-CDFE-4423-96B6-47F65C69F818}" presName="fgShape" presStyleLbl="fgShp" presStyleIdx="0" presStyleCnt="1" custScaleY="151982" custLinFactY="-175652" custLinFactNeighborX="666" custLinFactNeighborY="-200000"/>
      <dgm:spPr>
        <a:solidFill>
          <a:srgbClr val="CCE4D6"/>
        </a:solidFill>
      </dgm:spPr>
      <dgm:t>
        <a:bodyPr/>
        <a:lstStyle/>
        <a:p>
          <a:endParaRPr lang="en-GB"/>
        </a:p>
      </dgm:t>
    </dgm:pt>
    <dgm:pt modelId="{8E3A98EC-327D-418A-A1F1-206D58F0FA87}" type="pres">
      <dgm:prSet presAssocID="{E4FB6505-CDFE-4423-96B6-47F65C69F818}" presName="linComp" presStyleCnt="0"/>
      <dgm:spPr/>
    </dgm:pt>
    <dgm:pt modelId="{FD844BF4-B0D7-43C6-A21F-794C4A85A033}" type="pres">
      <dgm:prSet presAssocID="{07665309-D520-4405-BFFF-F929176F6027}" presName="compNode" presStyleCnt="0"/>
      <dgm:spPr/>
    </dgm:pt>
    <dgm:pt modelId="{0E6A4FF7-F0FD-438A-A821-A619043CF2B4}" type="pres">
      <dgm:prSet presAssocID="{07665309-D520-4405-BFFF-F929176F6027}" presName="bkgdShape" presStyleLbl="node1" presStyleIdx="0" presStyleCnt="3"/>
      <dgm:spPr/>
      <dgm:t>
        <a:bodyPr/>
        <a:lstStyle/>
        <a:p>
          <a:endParaRPr lang="en-GB"/>
        </a:p>
      </dgm:t>
    </dgm:pt>
    <dgm:pt modelId="{CF1BA0FA-BF69-43BB-940C-C8E3459057B7}" type="pres">
      <dgm:prSet presAssocID="{07665309-D520-4405-BFFF-F929176F602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FDDF4F-6E04-4702-B44C-A87B23D7CF9A}" type="pres">
      <dgm:prSet presAssocID="{07665309-D520-4405-BFFF-F929176F6027}" presName="invisiNode" presStyleLbl="node1" presStyleIdx="0" presStyleCnt="3"/>
      <dgm:spPr/>
    </dgm:pt>
    <dgm:pt modelId="{78B194A7-F54F-4878-BBC5-5F18ECAADB73}" type="pres">
      <dgm:prSet presAssocID="{07665309-D520-4405-BFFF-F929176F6027}" presName="imagNode" presStyleLbl="fgImgPlace1" presStyleIdx="0" presStyleCnt="3" custScaleX="69928" custScaleY="60179" custLinFactNeighborY="-3792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19CA17CF-52FB-4252-9690-107226A064DB}" type="pres">
      <dgm:prSet presAssocID="{44B90BA5-3544-451F-9868-9BB41980473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75FE60E-100A-46B9-BD89-F5494DEEF137}" type="pres">
      <dgm:prSet presAssocID="{CC4B22B8-DA97-41D9-B6E4-0C30E1EBAA00}" presName="compNode" presStyleCnt="0"/>
      <dgm:spPr/>
    </dgm:pt>
    <dgm:pt modelId="{F463076D-B00E-4AB2-B47C-938F679D1145}" type="pres">
      <dgm:prSet presAssocID="{CC4B22B8-DA97-41D9-B6E4-0C30E1EBAA00}" presName="bkgdShape" presStyleLbl="node1" presStyleIdx="1" presStyleCnt="3"/>
      <dgm:spPr/>
      <dgm:t>
        <a:bodyPr/>
        <a:lstStyle/>
        <a:p>
          <a:endParaRPr lang="en-GB"/>
        </a:p>
      </dgm:t>
    </dgm:pt>
    <dgm:pt modelId="{C894EB4E-A254-4387-B9C1-E28B4F971D02}" type="pres">
      <dgm:prSet presAssocID="{CC4B22B8-DA97-41D9-B6E4-0C30E1EBAA0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FBFDCD-1627-42B3-AAF9-FFD8CA4C8E2A}" type="pres">
      <dgm:prSet presAssocID="{CC4B22B8-DA97-41D9-B6E4-0C30E1EBAA00}" presName="invisiNode" presStyleLbl="node1" presStyleIdx="1" presStyleCnt="3"/>
      <dgm:spPr/>
    </dgm:pt>
    <dgm:pt modelId="{F01B2581-B2F3-4981-AAAC-CD61DBE5879A}" type="pres">
      <dgm:prSet presAssocID="{CC4B22B8-DA97-41D9-B6E4-0C30E1EBAA00}" presName="imagNode" presStyleLbl="fgImgPlace1" presStyleIdx="1" presStyleCnt="3" custScaleX="69928" custScaleY="60179" custLinFactNeighborY="-3792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1D5CE6C6-2B74-4329-BC9D-79C98B596CD6}" type="pres">
      <dgm:prSet presAssocID="{9149E3D7-C9B2-4231-B9D3-7C212EA5867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0AE54E-E151-40FF-BB97-54646E86F89B}" type="pres">
      <dgm:prSet presAssocID="{1387AA3D-BCB4-4638-9A9D-AADA9947AAB0}" presName="compNode" presStyleCnt="0"/>
      <dgm:spPr/>
    </dgm:pt>
    <dgm:pt modelId="{6460E7F0-91BD-4382-9414-A72F636571D0}" type="pres">
      <dgm:prSet presAssocID="{1387AA3D-BCB4-4638-9A9D-AADA9947AAB0}" presName="bkgdShape" presStyleLbl="node1" presStyleIdx="2" presStyleCnt="3"/>
      <dgm:spPr/>
      <dgm:t>
        <a:bodyPr/>
        <a:lstStyle/>
        <a:p>
          <a:endParaRPr lang="en-GB"/>
        </a:p>
      </dgm:t>
    </dgm:pt>
    <dgm:pt modelId="{BBCD436F-E01D-40E0-BA50-BF0BF3CB73E7}" type="pres">
      <dgm:prSet presAssocID="{1387AA3D-BCB4-4638-9A9D-AADA9947AAB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BA5FA7-2D0D-4F9D-9BC0-F9E405F6EE95}" type="pres">
      <dgm:prSet presAssocID="{1387AA3D-BCB4-4638-9A9D-AADA9947AAB0}" presName="invisiNode" presStyleLbl="node1" presStyleIdx="2" presStyleCnt="3"/>
      <dgm:spPr/>
    </dgm:pt>
    <dgm:pt modelId="{D8357387-9AE3-4CAA-9751-9F89B8F557D8}" type="pres">
      <dgm:prSet presAssocID="{1387AA3D-BCB4-4638-9A9D-AADA9947AAB0}" presName="imagNode" presStyleLbl="fgImgPlace1" presStyleIdx="2" presStyleCnt="3" custScaleX="69928" custScaleY="60179" custLinFactNeighborY="-3792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05DEA05B-88ED-4794-B817-31FDE24CE835}" type="presOf" srcId="{CC4B22B8-DA97-41D9-B6E4-0C30E1EBAA00}" destId="{C894EB4E-A254-4387-B9C1-E28B4F971D02}" srcOrd="1" destOrd="0" presId="urn:microsoft.com/office/officeart/2005/8/layout/hList7"/>
    <dgm:cxn modelId="{06BAEFD0-69D1-4513-81E3-FD39EA510436}" type="presOf" srcId="{CC4B22B8-DA97-41D9-B6E4-0C30E1EBAA00}" destId="{F463076D-B00E-4AB2-B47C-938F679D1145}" srcOrd="0" destOrd="0" presId="urn:microsoft.com/office/officeart/2005/8/layout/hList7"/>
    <dgm:cxn modelId="{036F5DF2-C822-42BF-B701-37DB74B077E8}" srcId="{E4FB6505-CDFE-4423-96B6-47F65C69F818}" destId="{1387AA3D-BCB4-4638-9A9D-AADA9947AAB0}" srcOrd="2" destOrd="0" parTransId="{EF242695-7BF2-410C-9CBC-1C7FF38BBE5D}" sibTransId="{2023E660-0A1D-4AA9-A4A8-4054630A4BF8}"/>
    <dgm:cxn modelId="{047A1E99-F6F4-463A-9E21-F3B23936969F}" type="presOf" srcId="{1387AA3D-BCB4-4638-9A9D-AADA9947AAB0}" destId="{BBCD436F-E01D-40E0-BA50-BF0BF3CB73E7}" srcOrd="1" destOrd="0" presId="urn:microsoft.com/office/officeart/2005/8/layout/hList7"/>
    <dgm:cxn modelId="{F5D21C9F-50DB-4DBE-9FAE-66F3186053E1}" type="presOf" srcId="{9149E3D7-C9B2-4231-B9D3-7C212EA5867C}" destId="{1D5CE6C6-2B74-4329-BC9D-79C98B596CD6}" srcOrd="0" destOrd="0" presId="urn:microsoft.com/office/officeart/2005/8/layout/hList7"/>
    <dgm:cxn modelId="{926CD8A9-812B-487D-8EA3-7AF87229842E}" type="presOf" srcId="{07665309-D520-4405-BFFF-F929176F6027}" destId="{0E6A4FF7-F0FD-438A-A821-A619043CF2B4}" srcOrd="0" destOrd="0" presId="urn:microsoft.com/office/officeart/2005/8/layout/hList7"/>
    <dgm:cxn modelId="{E3852214-9CAC-4B47-BED2-472B62A7ECA3}" type="presOf" srcId="{44B90BA5-3544-451F-9868-9BB419804737}" destId="{19CA17CF-52FB-4252-9690-107226A064DB}" srcOrd="0" destOrd="0" presId="urn:microsoft.com/office/officeart/2005/8/layout/hList7"/>
    <dgm:cxn modelId="{1F9AFF00-4517-406B-BF73-8CEE320033EB}" type="presOf" srcId="{1387AA3D-BCB4-4638-9A9D-AADA9947AAB0}" destId="{6460E7F0-91BD-4382-9414-A72F636571D0}" srcOrd="0" destOrd="0" presId="urn:microsoft.com/office/officeart/2005/8/layout/hList7"/>
    <dgm:cxn modelId="{D6369D4D-44FF-481E-A436-BA7391639B37}" srcId="{E4FB6505-CDFE-4423-96B6-47F65C69F818}" destId="{07665309-D520-4405-BFFF-F929176F6027}" srcOrd="0" destOrd="0" parTransId="{134AB540-73AD-4B47-937B-07DBAC97AF7C}" sibTransId="{44B90BA5-3544-451F-9868-9BB419804737}"/>
    <dgm:cxn modelId="{BC887B2C-33CD-4D5F-A14D-41F9E42EA832}" type="presOf" srcId="{07665309-D520-4405-BFFF-F929176F6027}" destId="{CF1BA0FA-BF69-43BB-940C-C8E3459057B7}" srcOrd="1" destOrd="0" presId="urn:microsoft.com/office/officeart/2005/8/layout/hList7"/>
    <dgm:cxn modelId="{BCC51E61-9A0A-4267-9ACE-60A7DF5C8E01}" srcId="{E4FB6505-CDFE-4423-96B6-47F65C69F818}" destId="{CC4B22B8-DA97-41D9-B6E4-0C30E1EBAA00}" srcOrd="1" destOrd="0" parTransId="{A62C0702-BFC5-439D-B6FB-52CF6C89BF58}" sibTransId="{9149E3D7-C9B2-4231-B9D3-7C212EA5867C}"/>
    <dgm:cxn modelId="{B97374BB-E025-4968-A203-2BDCAE39434C}" type="presOf" srcId="{E4FB6505-CDFE-4423-96B6-47F65C69F818}" destId="{5A1A496F-FAC1-4CCB-A268-74B467091CF0}" srcOrd="0" destOrd="0" presId="urn:microsoft.com/office/officeart/2005/8/layout/hList7"/>
    <dgm:cxn modelId="{54326267-7C1D-42F2-A464-1669A4828F2C}" type="presParOf" srcId="{5A1A496F-FAC1-4CCB-A268-74B467091CF0}" destId="{7EFC1BE5-0736-4EF6-8D99-A8BDF1CDACD3}" srcOrd="0" destOrd="0" presId="urn:microsoft.com/office/officeart/2005/8/layout/hList7"/>
    <dgm:cxn modelId="{0069139C-1DD8-4FB7-9574-27C68176DD9E}" type="presParOf" srcId="{5A1A496F-FAC1-4CCB-A268-74B467091CF0}" destId="{8E3A98EC-327D-418A-A1F1-206D58F0FA87}" srcOrd="1" destOrd="0" presId="urn:microsoft.com/office/officeart/2005/8/layout/hList7"/>
    <dgm:cxn modelId="{C8ADAD7D-7D7A-4D78-B0B8-AE2DF404486C}" type="presParOf" srcId="{8E3A98EC-327D-418A-A1F1-206D58F0FA87}" destId="{FD844BF4-B0D7-43C6-A21F-794C4A85A033}" srcOrd="0" destOrd="0" presId="urn:microsoft.com/office/officeart/2005/8/layout/hList7"/>
    <dgm:cxn modelId="{707CBB59-772C-4EEF-A341-F438A7B16DCF}" type="presParOf" srcId="{FD844BF4-B0D7-43C6-A21F-794C4A85A033}" destId="{0E6A4FF7-F0FD-438A-A821-A619043CF2B4}" srcOrd="0" destOrd="0" presId="urn:microsoft.com/office/officeart/2005/8/layout/hList7"/>
    <dgm:cxn modelId="{25895BF8-2D0A-42D3-9989-41DB6DB657E8}" type="presParOf" srcId="{FD844BF4-B0D7-43C6-A21F-794C4A85A033}" destId="{CF1BA0FA-BF69-43BB-940C-C8E3459057B7}" srcOrd="1" destOrd="0" presId="urn:microsoft.com/office/officeart/2005/8/layout/hList7"/>
    <dgm:cxn modelId="{8310E738-E22E-4EC9-B1D4-260FFEEA1A8A}" type="presParOf" srcId="{FD844BF4-B0D7-43C6-A21F-794C4A85A033}" destId="{0BFDDF4F-6E04-4702-B44C-A87B23D7CF9A}" srcOrd="2" destOrd="0" presId="urn:microsoft.com/office/officeart/2005/8/layout/hList7"/>
    <dgm:cxn modelId="{8249097B-ACF6-4FDD-975A-D09B58BEDA53}" type="presParOf" srcId="{FD844BF4-B0D7-43C6-A21F-794C4A85A033}" destId="{78B194A7-F54F-4878-BBC5-5F18ECAADB73}" srcOrd="3" destOrd="0" presId="urn:microsoft.com/office/officeart/2005/8/layout/hList7"/>
    <dgm:cxn modelId="{F47CD4A8-432F-431E-99ED-B5FD43676FBE}" type="presParOf" srcId="{8E3A98EC-327D-418A-A1F1-206D58F0FA87}" destId="{19CA17CF-52FB-4252-9690-107226A064DB}" srcOrd="1" destOrd="0" presId="urn:microsoft.com/office/officeart/2005/8/layout/hList7"/>
    <dgm:cxn modelId="{9BD84B24-B36A-4BDE-9FEA-E79A845344A9}" type="presParOf" srcId="{8E3A98EC-327D-418A-A1F1-206D58F0FA87}" destId="{E75FE60E-100A-46B9-BD89-F5494DEEF137}" srcOrd="2" destOrd="0" presId="urn:microsoft.com/office/officeart/2005/8/layout/hList7"/>
    <dgm:cxn modelId="{019D0CC2-AB2E-40FD-97FC-59FB47436BE0}" type="presParOf" srcId="{E75FE60E-100A-46B9-BD89-F5494DEEF137}" destId="{F463076D-B00E-4AB2-B47C-938F679D1145}" srcOrd="0" destOrd="0" presId="urn:microsoft.com/office/officeart/2005/8/layout/hList7"/>
    <dgm:cxn modelId="{F8C885A0-6C8D-4F1A-977F-F691F6684888}" type="presParOf" srcId="{E75FE60E-100A-46B9-BD89-F5494DEEF137}" destId="{C894EB4E-A254-4387-B9C1-E28B4F971D02}" srcOrd="1" destOrd="0" presId="urn:microsoft.com/office/officeart/2005/8/layout/hList7"/>
    <dgm:cxn modelId="{19C640EC-85E5-4F66-85A9-2549D8A67742}" type="presParOf" srcId="{E75FE60E-100A-46B9-BD89-F5494DEEF137}" destId="{42FBFDCD-1627-42B3-AAF9-FFD8CA4C8E2A}" srcOrd="2" destOrd="0" presId="urn:microsoft.com/office/officeart/2005/8/layout/hList7"/>
    <dgm:cxn modelId="{10043600-2711-4566-810A-F59696631B03}" type="presParOf" srcId="{E75FE60E-100A-46B9-BD89-F5494DEEF137}" destId="{F01B2581-B2F3-4981-AAAC-CD61DBE5879A}" srcOrd="3" destOrd="0" presId="urn:microsoft.com/office/officeart/2005/8/layout/hList7"/>
    <dgm:cxn modelId="{EDFE9C9D-5168-4CF6-BF4E-AB6B6140BEB6}" type="presParOf" srcId="{8E3A98EC-327D-418A-A1F1-206D58F0FA87}" destId="{1D5CE6C6-2B74-4329-BC9D-79C98B596CD6}" srcOrd="3" destOrd="0" presId="urn:microsoft.com/office/officeart/2005/8/layout/hList7"/>
    <dgm:cxn modelId="{98836743-ACDF-4F6E-B8A6-80C91B67981E}" type="presParOf" srcId="{8E3A98EC-327D-418A-A1F1-206D58F0FA87}" destId="{160AE54E-E151-40FF-BB97-54646E86F89B}" srcOrd="4" destOrd="0" presId="urn:microsoft.com/office/officeart/2005/8/layout/hList7"/>
    <dgm:cxn modelId="{E3B6800B-94D1-4C78-882F-999BED88EA93}" type="presParOf" srcId="{160AE54E-E151-40FF-BB97-54646E86F89B}" destId="{6460E7F0-91BD-4382-9414-A72F636571D0}" srcOrd="0" destOrd="0" presId="urn:microsoft.com/office/officeart/2005/8/layout/hList7"/>
    <dgm:cxn modelId="{C12FB452-6D48-453B-BC1F-D9CE18384996}" type="presParOf" srcId="{160AE54E-E151-40FF-BB97-54646E86F89B}" destId="{BBCD436F-E01D-40E0-BA50-BF0BF3CB73E7}" srcOrd="1" destOrd="0" presId="urn:microsoft.com/office/officeart/2005/8/layout/hList7"/>
    <dgm:cxn modelId="{B836AA40-0CB8-4D6A-999F-736408E4FC6B}" type="presParOf" srcId="{160AE54E-E151-40FF-BB97-54646E86F89B}" destId="{E3BA5FA7-2D0D-4F9D-9BC0-F9E405F6EE95}" srcOrd="2" destOrd="0" presId="urn:microsoft.com/office/officeart/2005/8/layout/hList7"/>
    <dgm:cxn modelId="{135EDE31-44F4-4623-8A01-838696D5038A}" type="presParOf" srcId="{160AE54E-E151-40FF-BB97-54646E86F89B}" destId="{D8357387-9AE3-4CAA-9751-9F89B8F557D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07C72B-AE86-4BF5-9F35-1BA61D4B7F8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FFE170C-3FC1-4ED3-894B-3F870DF8DEB8}">
      <dgm:prSet phldrT="[Text]" custT="1"/>
      <dgm:spPr>
        <a:solidFill>
          <a:srgbClr val="00491F"/>
        </a:solidFill>
        <a:ln>
          <a:solidFill>
            <a:srgbClr val="00491F"/>
          </a:solidFill>
        </a:ln>
      </dgm:spPr>
      <dgm:t>
        <a:bodyPr/>
        <a:lstStyle/>
        <a:p>
          <a:r>
            <a:rPr lang="en-GB" sz="1900" dirty="0" err="1" smtClean="0"/>
            <a:t>TGCh</a:t>
          </a:r>
          <a:r>
            <a:rPr lang="en-GB" sz="1900" dirty="0" smtClean="0"/>
            <a:t> a </a:t>
          </a:r>
          <a:r>
            <a:rPr lang="en-GB" sz="1900" dirty="0" err="1" smtClean="0"/>
            <a:t>datblygu</a:t>
          </a:r>
          <a:r>
            <a:rPr lang="en-GB" sz="1900" dirty="0" smtClean="0"/>
            <a:t> </a:t>
          </a:r>
          <a:r>
            <a:rPr lang="en-GB" sz="1900" dirty="0" err="1" smtClean="0"/>
            <a:t>digidol</a:t>
          </a:r>
          <a:endParaRPr lang="en-GB" sz="1900" dirty="0" smtClean="0"/>
        </a:p>
        <a:p>
          <a:r>
            <a:rPr lang="en-GB" sz="1900" dirty="0" smtClean="0"/>
            <a:t>ICT &amp; digital development		</a:t>
          </a:r>
        </a:p>
        <a:p>
          <a:r>
            <a:rPr lang="en-GB" sz="1900" dirty="0" err="1" smtClean="0"/>
            <a:t>Iechyd</a:t>
          </a:r>
          <a:r>
            <a:rPr lang="en-GB" sz="1900" dirty="0" smtClean="0"/>
            <a:t> </a:t>
          </a:r>
          <a:r>
            <a:rPr lang="en-GB" sz="1900" dirty="0" err="1" smtClean="0"/>
            <a:t>meddwl</a:t>
          </a:r>
          <a:r>
            <a:rPr lang="en-GB" sz="1900" dirty="0" smtClean="0"/>
            <a:t>/</a:t>
          </a:r>
          <a:r>
            <a:rPr lang="en-GB" sz="1900" dirty="0" err="1" smtClean="0"/>
            <a:t>lles</a:t>
          </a:r>
          <a:endParaRPr lang="en-GB" sz="1900" dirty="0" smtClean="0"/>
        </a:p>
        <a:p>
          <a:r>
            <a:rPr lang="en-GB" sz="1900" dirty="0" smtClean="0"/>
            <a:t>Mental health/well-being</a:t>
          </a:r>
        </a:p>
        <a:p>
          <a:endParaRPr lang="en-GB" sz="1800" dirty="0"/>
        </a:p>
      </dgm:t>
    </dgm:pt>
    <dgm:pt modelId="{56498DB3-EB65-407F-92E4-7528E3C7E7A1}" type="parTrans" cxnId="{98B6C246-B88D-4EF1-902B-DC5A7BFD5B6A}">
      <dgm:prSet/>
      <dgm:spPr/>
      <dgm:t>
        <a:bodyPr/>
        <a:lstStyle/>
        <a:p>
          <a:endParaRPr lang="en-GB"/>
        </a:p>
      </dgm:t>
    </dgm:pt>
    <dgm:pt modelId="{52D6D61B-6BEC-457A-8EB1-F5309E9AF700}" type="sibTrans" cxnId="{98B6C246-B88D-4EF1-902B-DC5A7BFD5B6A}">
      <dgm:prSet/>
      <dgm:spPr/>
      <dgm:t>
        <a:bodyPr/>
        <a:lstStyle/>
        <a:p>
          <a:endParaRPr lang="en-GB"/>
        </a:p>
      </dgm:t>
    </dgm:pt>
    <dgm:pt modelId="{06517116-0C8C-4975-B97E-D6CE1B79502A}">
      <dgm:prSet phldrT="[Text]" custT="1"/>
      <dgm:spPr>
        <a:solidFill>
          <a:srgbClr val="00491F"/>
        </a:solidFill>
        <a:ln>
          <a:solidFill>
            <a:srgbClr val="00491F"/>
          </a:solidFill>
        </a:ln>
      </dgm:spPr>
      <dgm:t>
        <a:bodyPr/>
        <a:lstStyle/>
        <a:p>
          <a:endParaRPr lang="en-GB" sz="1800" dirty="0" smtClean="0"/>
        </a:p>
        <a:p>
          <a:r>
            <a:rPr lang="en-GB" sz="1900" dirty="0" err="1" smtClean="0"/>
            <a:t>Gwybodaeth</a:t>
          </a:r>
          <a:r>
            <a:rPr lang="en-GB" sz="1900" dirty="0" smtClean="0"/>
            <a:t> </a:t>
          </a:r>
          <a:r>
            <a:rPr lang="en-GB" sz="1900" dirty="0" err="1" smtClean="0"/>
            <a:t>pwnc</a:t>
          </a:r>
          <a:r>
            <a:rPr lang="en-GB" sz="1900" dirty="0" smtClean="0"/>
            <a:t>/ </a:t>
          </a:r>
          <a:r>
            <a:rPr lang="en-GB" sz="1900" dirty="0" err="1" smtClean="0"/>
            <a:t>ddiwydiant</a:t>
          </a:r>
          <a:endParaRPr lang="en-GB" sz="1900" dirty="0" smtClean="0"/>
        </a:p>
        <a:p>
          <a:endParaRPr lang="en-GB" sz="1900" dirty="0" smtClean="0"/>
        </a:p>
        <a:p>
          <a:r>
            <a:rPr lang="en-GB" sz="1900" dirty="0" smtClean="0"/>
            <a:t>Subject/industry knowledge</a:t>
          </a:r>
          <a:endParaRPr lang="en-GB" sz="1900" dirty="0"/>
        </a:p>
      </dgm:t>
    </dgm:pt>
    <dgm:pt modelId="{35A19612-49AC-49F4-91C3-201E052D9B89}" type="parTrans" cxnId="{9F48466D-193E-4A19-8114-B8C2C5566A2A}">
      <dgm:prSet/>
      <dgm:spPr/>
      <dgm:t>
        <a:bodyPr/>
        <a:lstStyle/>
        <a:p>
          <a:endParaRPr lang="en-GB"/>
        </a:p>
      </dgm:t>
    </dgm:pt>
    <dgm:pt modelId="{40B6A8DF-97D6-4E61-A7EF-6A68B8DD5F10}" type="sibTrans" cxnId="{9F48466D-193E-4A19-8114-B8C2C5566A2A}">
      <dgm:prSet/>
      <dgm:spPr/>
      <dgm:t>
        <a:bodyPr/>
        <a:lstStyle/>
        <a:p>
          <a:endParaRPr lang="en-GB"/>
        </a:p>
      </dgm:t>
    </dgm:pt>
    <dgm:pt modelId="{9B6286E8-4D96-4E4E-8EA4-E1D11496B9A8}">
      <dgm:prSet phldrT="[Text]" custT="1"/>
      <dgm:spPr>
        <a:solidFill>
          <a:srgbClr val="00491F"/>
        </a:solidFill>
        <a:ln>
          <a:solidFill>
            <a:srgbClr val="00491F"/>
          </a:solidFill>
        </a:ln>
      </dgm:spPr>
      <dgm:t>
        <a:bodyPr/>
        <a:lstStyle/>
        <a:p>
          <a:r>
            <a:rPr lang="en-GB" sz="1900" dirty="0" err="1" smtClean="0"/>
            <a:t>Rheolaeth</a:t>
          </a:r>
          <a:r>
            <a:rPr lang="en-GB" sz="1900" dirty="0" smtClean="0"/>
            <a:t> / </a:t>
          </a:r>
          <a:r>
            <a:rPr lang="en-GB" sz="1900" dirty="0" err="1" smtClean="0"/>
            <a:t>arweinyddiaeth</a:t>
          </a:r>
          <a:endParaRPr lang="en-GB" sz="1900" dirty="0" smtClean="0"/>
        </a:p>
        <a:p>
          <a:endParaRPr lang="en-GB" sz="1900" dirty="0" smtClean="0"/>
        </a:p>
        <a:p>
          <a:r>
            <a:rPr lang="en-GB" sz="1900" dirty="0" smtClean="0"/>
            <a:t>Management/</a:t>
          </a:r>
        </a:p>
        <a:p>
          <a:r>
            <a:rPr lang="en-GB" sz="1900" dirty="0" smtClean="0"/>
            <a:t>leadership</a:t>
          </a:r>
          <a:endParaRPr lang="en-GB" sz="1900" dirty="0"/>
        </a:p>
      </dgm:t>
    </dgm:pt>
    <dgm:pt modelId="{4217A418-7620-4F40-8FF2-A19540464F6D}" type="parTrans" cxnId="{73CAEB80-1B65-489E-9DAC-CD93E850D6EE}">
      <dgm:prSet/>
      <dgm:spPr/>
      <dgm:t>
        <a:bodyPr/>
        <a:lstStyle/>
        <a:p>
          <a:endParaRPr lang="en-GB"/>
        </a:p>
      </dgm:t>
    </dgm:pt>
    <dgm:pt modelId="{96BCFF24-2328-4CC6-933F-5D021F48C925}" type="sibTrans" cxnId="{73CAEB80-1B65-489E-9DAC-CD93E850D6EE}">
      <dgm:prSet/>
      <dgm:spPr/>
      <dgm:t>
        <a:bodyPr/>
        <a:lstStyle/>
        <a:p>
          <a:endParaRPr lang="en-GB"/>
        </a:p>
      </dgm:t>
    </dgm:pt>
    <dgm:pt modelId="{448F5882-7318-4194-B3DD-6462DE38D95C}">
      <dgm:prSet phldrT="[Text]" custT="1"/>
      <dgm:spPr>
        <a:solidFill>
          <a:srgbClr val="00491F"/>
        </a:solidFill>
        <a:ln>
          <a:solidFill>
            <a:srgbClr val="00491F"/>
          </a:solidFill>
        </a:ln>
      </dgm:spPr>
      <dgm:t>
        <a:bodyPr/>
        <a:lstStyle/>
        <a:p>
          <a:r>
            <a:rPr lang="en-GB" sz="1900" dirty="0" err="1" smtClean="0"/>
            <a:t>Cwricwlwm</a:t>
          </a:r>
          <a:r>
            <a:rPr lang="en-GB" sz="1900" dirty="0" smtClean="0"/>
            <a:t> </a:t>
          </a:r>
          <a:r>
            <a:rPr lang="en-GB" sz="1900" dirty="0" err="1" smtClean="0"/>
            <a:t>newydd</a:t>
          </a:r>
          <a:endParaRPr lang="en-GB" sz="1900" dirty="0" smtClean="0"/>
        </a:p>
        <a:p>
          <a:r>
            <a:rPr lang="en-GB" sz="1900" dirty="0" smtClean="0"/>
            <a:t>New curriculum</a:t>
          </a:r>
        </a:p>
        <a:p>
          <a:endParaRPr lang="en-GB" sz="1900" dirty="0" smtClean="0"/>
        </a:p>
        <a:p>
          <a:r>
            <a:rPr lang="en-GB" sz="1900" dirty="0" smtClean="0"/>
            <a:t>ADY / </a:t>
          </a:r>
          <a:r>
            <a:rPr lang="en-GB" sz="1900" dirty="0" err="1" smtClean="0"/>
            <a:t>rheoli</a:t>
          </a:r>
          <a:r>
            <a:rPr lang="en-GB" sz="1900" dirty="0" smtClean="0"/>
            <a:t> </a:t>
          </a:r>
          <a:r>
            <a:rPr lang="en-GB" sz="1900" dirty="0" err="1" smtClean="0"/>
            <a:t>ymddygiad</a:t>
          </a:r>
          <a:endParaRPr lang="en-GB" sz="1900" dirty="0" smtClean="0"/>
        </a:p>
        <a:p>
          <a:r>
            <a:rPr lang="en-GB" sz="1900" dirty="0" smtClean="0"/>
            <a:t>ALN/Behaviour management </a:t>
          </a:r>
          <a:endParaRPr lang="en-GB" sz="1900" dirty="0"/>
        </a:p>
      </dgm:t>
    </dgm:pt>
    <dgm:pt modelId="{1D4A13A5-BFE0-4D76-9855-AB70B335AA9E}" type="parTrans" cxnId="{E7AC46C8-1C42-4C6D-AAE1-983AB22B7304}">
      <dgm:prSet/>
      <dgm:spPr/>
      <dgm:t>
        <a:bodyPr/>
        <a:lstStyle/>
        <a:p>
          <a:endParaRPr lang="en-GB"/>
        </a:p>
      </dgm:t>
    </dgm:pt>
    <dgm:pt modelId="{6B8AD36A-2F39-4A25-A5A2-34D6C4C2EB47}" type="sibTrans" cxnId="{E7AC46C8-1C42-4C6D-AAE1-983AB22B7304}">
      <dgm:prSet/>
      <dgm:spPr/>
      <dgm:t>
        <a:bodyPr/>
        <a:lstStyle/>
        <a:p>
          <a:endParaRPr lang="en-GB"/>
        </a:p>
      </dgm:t>
    </dgm:pt>
    <dgm:pt modelId="{2688E390-5E97-4C1B-B890-F90B4385A966}" type="pres">
      <dgm:prSet presAssocID="{A007C72B-AE86-4BF5-9F35-1BA61D4B7F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AA100F1-5CEB-41A5-9F82-A1C99F4F7D89}" type="pres">
      <dgm:prSet presAssocID="{FFFE170C-3FC1-4ED3-894B-3F870DF8DEB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706C2E-DED0-42ED-816C-24B1D3C1F7B5}" type="pres">
      <dgm:prSet presAssocID="{52D6D61B-6BEC-457A-8EB1-F5309E9AF700}" presName="sibTrans" presStyleCnt="0"/>
      <dgm:spPr/>
    </dgm:pt>
    <dgm:pt modelId="{4085EFB9-7017-40B1-A751-99B2A2AA1E2D}" type="pres">
      <dgm:prSet presAssocID="{06517116-0C8C-4975-B97E-D6CE1B79502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84ACC1-05BB-4C85-AEE4-CA3AA875E242}" type="pres">
      <dgm:prSet presAssocID="{40B6A8DF-97D6-4E61-A7EF-6A68B8DD5F10}" presName="sibTrans" presStyleCnt="0"/>
      <dgm:spPr/>
    </dgm:pt>
    <dgm:pt modelId="{DE6F2FA0-2598-4D87-8987-413F1BB6A7E8}" type="pres">
      <dgm:prSet presAssocID="{9B6286E8-4D96-4E4E-8EA4-E1D11496B9A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A6AC4E-C0C0-4D66-88D5-A0DA637DA756}" type="pres">
      <dgm:prSet presAssocID="{96BCFF24-2328-4CC6-933F-5D021F48C925}" presName="sibTrans" presStyleCnt="0"/>
      <dgm:spPr/>
    </dgm:pt>
    <dgm:pt modelId="{1B06BFA7-A8D7-46D6-9CF3-6BC4E419B701}" type="pres">
      <dgm:prSet presAssocID="{448F5882-7318-4194-B3DD-6462DE38D95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61E6CA1-C859-48D3-960E-529A2CA7F653}" type="presOf" srcId="{A007C72B-AE86-4BF5-9F35-1BA61D4B7F8C}" destId="{2688E390-5E97-4C1B-B890-F90B4385A966}" srcOrd="0" destOrd="0" presId="urn:microsoft.com/office/officeart/2005/8/layout/hList6"/>
    <dgm:cxn modelId="{F930295F-C9CF-48AB-BE78-98260E9A598E}" type="presOf" srcId="{448F5882-7318-4194-B3DD-6462DE38D95C}" destId="{1B06BFA7-A8D7-46D6-9CF3-6BC4E419B701}" srcOrd="0" destOrd="0" presId="urn:microsoft.com/office/officeart/2005/8/layout/hList6"/>
    <dgm:cxn modelId="{73CAEB80-1B65-489E-9DAC-CD93E850D6EE}" srcId="{A007C72B-AE86-4BF5-9F35-1BA61D4B7F8C}" destId="{9B6286E8-4D96-4E4E-8EA4-E1D11496B9A8}" srcOrd="2" destOrd="0" parTransId="{4217A418-7620-4F40-8FF2-A19540464F6D}" sibTransId="{96BCFF24-2328-4CC6-933F-5D021F48C925}"/>
    <dgm:cxn modelId="{E7AC46C8-1C42-4C6D-AAE1-983AB22B7304}" srcId="{A007C72B-AE86-4BF5-9F35-1BA61D4B7F8C}" destId="{448F5882-7318-4194-B3DD-6462DE38D95C}" srcOrd="3" destOrd="0" parTransId="{1D4A13A5-BFE0-4D76-9855-AB70B335AA9E}" sibTransId="{6B8AD36A-2F39-4A25-A5A2-34D6C4C2EB47}"/>
    <dgm:cxn modelId="{9F48466D-193E-4A19-8114-B8C2C5566A2A}" srcId="{A007C72B-AE86-4BF5-9F35-1BA61D4B7F8C}" destId="{06517116-0C8C-4975-B97E-D6CE1B79502A}" srcOrd="1" destOrd="0" parTransId="{35A19612-49AC-49F4-91C3-201E052D9B89}" sibTransId="{40B6A8DF-97D6-4E61-A7EF-6A68B8DD5F10}"/>
    <dgm:cxn modelId="{E833D9AB-33A3-4E2C-A755-A361A94D2422}" type="presOf" srcId="{9B6286E8-4D96-4E4E-8EA4-E1D11496B9A8}" destId="{DE6F2FA0-2598-4D87-8987-413F1BB6A7E8}" srcOrd="0" destOrd="0" presId="urn:microsoft.com/office/officeart/2005/8/layout/hList6"/>
    <dgm:cxn modelId="{6E6E5FB5-8E77-49B5-903D-729A5976ED97}" type="presOf" srcId="{FFFE170C-3FC1-4ED3-894B-3F870DF8DEB8}" destId="{4AA100F1-5CEB-41A5-9F82-A1C99F4F7D89}" srcOrd="0" destOrd="0" presId="urn:microsoft.com/office/officeart/2005/8/layout/hList6"/>
    <dgm:cxn modelId="{98B6C246-B88D-4EF1-902B-DC5A7BFD5B6A}" srcId="{A007C72B-AE86-4BF5-9F35-1BA61D4B7F8C}" destId="{FFFE170C-3FC1-4ED3-894B-3F870DF8DEB8}" srcOrd="0" destOrd="0" parTransId="{56498DB3-EB65-407F-92E4-7528E3C7E7A1}" sibTransId="{52D6D61B-6BEC-457A-8EB1-F5309E9AF700}"/>
    <dgm:cxn modelId="{10D01021-9C97-4AA7-8E41-050BFCF91086}" type="presOf" srcId="{06517116-0C8C-4975-B97E-D6CE1B79502A}" destId="{4085EFB9-7017-40B1-A751-99B2A2AA1E2D}" srcOrd="0" destOrd="0" presId="urn:microsoft.com/office/officeart/2005/8/layout/hList6"/>
    <dgm:cxn modelId="{480465F7-676C-47F8-8F6C-9F0A666E717E}" type="presParOf" srcId="{2688E390-5E97-4C1B-B890-F90B4385A966}" destId="{4AA100F1-5CEB-41A5-9F82-A1C99F4F7D89}" srcOrd="0" destOrd="0" presId="urn:microsoft.com/office/officeart/2005/8/layout/hList6"/>
    <dgm:cxn modelId="{258A033D-1829-4DD6-9971-288C9CAFE9CB}" type="presParOf" srcId="{2688E390-5E97-4C1B-B890-F90B4385A966}" destId="{27706C2E-DED0-42ED-816C-24B1D3C1F7B5}" srcOrd="1" destOrd="0" presId="urn:microsoft.com/office/officeart/2005/8/layout/hList6"/>
    <dgm:cxn modelId="{C2634BAC-EE48-400F-B188-B3D73F048FB6}" type="presParOf" srcId="{2688E390-5E97-4C1B-B890-F90B4385A966}" destId="{4085EFB9-7017-40B1-A751-99B2A2AA1E2D}" srcOrd="2" destOrd="0" presId="urn:microsoft.com/office/officeart/2005/8/layout/hList6"/>
    <dgm:cxn modelId="{60A023FC-35CC-45DE-8F14-61B99B5A334B}" type="presParOf" srcId="{2688E390-5E97-4C1B-B890-F90B4385A966}" destId="{F384ACC1-05BB-4C85-AEE4-CA3AA875E242}" srcOrd="3" destOrd="0" presId="urn:microsoft.com/office/officeart/2005/8/layout/hList6"/>
    <dgm:cxn modelId="{1A7FEE27-1A79-4D7B-A15B-B9F6AFD46437}" type="presParOf" srcId="{2688E390-5E97-4C1B-B890-F90B4385A966}" destId="{DE6F2FA0-2598-4D87-8987-413F1BB6A7E8}" srcOrd="4" destOrd="0" presId="urn:microsoft.com/office/officeart/2005/8/layout/hList6"/>
    <dgm:cxn modelId="{251D6740-5E99-4C76-97D8-4D5B2F0F281B}" type="presParOf" srcId="{2688E390-5E97-4C1B-B890-F90B4385A966}" destId="{57A6AC4E-C0C0-4D66-88D5-A0DA637DA756}" srcOrd="5" destOrd="0" presId="urn:microsoft.com/office/officeart/2005/8/layout/hList6"/>
    <dgm:cxn modelId="{D752B431-F4F5-406D-B624-61F09359663C}" type="presParOf" srcId="{2688E390-5E97-4C1B-B890-F90B4385A966}" destId="{1B06BFA7-A8D7-46D6-9CF3-6BC4E419B701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017FA57-D31B-41AC-AACD-48E3FB71649A}" type="doc">
      <dgm:prSet loTypeId="urn:microsoft.com/office/officeart/2008/layout/Lin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EDBC6AE-6326-43D4-B2F5-3A07E985BFD1}">
      <dgm:prSet phldrT="[Text]" custT="1"/>
      <dgm:spPr/>
      <dgm:t>
        <a:bodyPr/>
        <a:lstStyle/>
        <a:p>
          <a:r>
            <a:rPr lang="en-GB" sz="1800" dirty="0" err="1" smtClean="0"/>
            <a:t>Datblygiad</a:t>
          </a:r>
          <a:r>
            <a:rPr lang="en-GB" sz="1800" dirty="0" smtClean="0"/>
            <a:t> a </a:t>
          </a:r>
          <a:r>
            <a:rPr lang="en-GB" sz="1800" dirty="0" err="1" smtClean="0"/>
            <a:t>dilyniant</a:t>
          </a:r>
          <a:r>
            <a:rPr lang="en-GB" sz="1800" dirty="0" smtClean="0"/>
            <a:t> </a:t>
          </a:r>
          <a:r>
            <a:rPr lang="en-GB" sz="1800" dirty="0" err="1" smtClean="0"/>
            <a:t>gyrfa</a:t>
          </a:r>
          <a:r>
            <a:rPr lang="en-GB" sz="1800" dirty="0" smtClean="0"/>
            <a:t> </a:t>
          </a:r>
          <a:r>
            <a:rPr lang="en-GB" sz="1800" dirty="0" err="1" smtClean="0"/>
            <a:t>parhaus</a:t>
          </a:r>
          <a:r>
            <a:rPr lang="en-GB" sz="1800" dirty="0" smtClean="0"/>
            <a:t> </a:t>
          </a:r>
          <a:r>
            <a:rPr lang="en-GB" sz="1800" dirty="0" err="1" smtClean="0"/>
            <a:t>yn</a:t>
          </a:r>
          <a:r>
            <a:rPr lang="en-GB" sz="1800" dirty="0" smtClean="0"/>
            <a:t> </a:t>
          </a:r>
          <a:r>
            <a:rPr lang="en-GB" sz="1800" dirty="0" err="1" smtClean="0"/>
            <a:t>flaenoriaeth</a:t>
          </a:r>
          <a:endParaRPr lang="en-US" sz="1800" dirty="0"/>
        </a:p>
      </dgm:t>
    </dgm:pt>
    <dgm:pt modelId="{7025CC04-E145-422D-8234-0AA74B1EDCB2}" type="parTrans" cxnId="{28E89484-0896-48E9-B820-E24D75ADD74A}">
      <dgm:prSet/>
      <dgm:spPr/>
      <dgm:t>
        <a:bodyPr/>
        <a:lstStyle/>
        <a:p>
          <a:endParaRPr lang="en-US" sz="1800"/>
        </a:p>
      </dgm:t>
    </dgm:pt>
    <dgm:pt modelId="{155C43A7-C1BC-4B4E-BB96-0B0834F7AB34}" type="sibTrans" cxnId="{28E89484-0896-48E9-B820-E24D75ADD74A}">
      <dgm:prSet/>
      <dgm:spPr/>
      <dgm:t>
        <a:bodyPr/>
        <a:lstStyle/>
        <a:p>
          <a:endParaRPr lang="en-US" sz="1800"/>
        </a:p>
      </dgm:t>
    </dgm:pt>
    <dgm:pt modelId="{9432DB0D-D0E1-453D-81AE-2D3E8786022B}">
      <dgm:prSet phldrT="[Text]" custT="1"/>
      <dgm:spPr/>
      <dgm:t>
        <a:bodyPr/>
        <a:lstStyle/>
        <a:p>
          <a:r>
            <a:rPr lang="sv-SE" sz="1800" b="0" i="0" dirty="0" smtClean="0"/>
            <a:t>Gyda mwy o arweiniad, buddion ychwanegol i barhau â dysgu cyfunol / digidol gyda mwy o arweiniad</a:t>
          </a:r>
          <a:endParaRPr lang="en-US" sz="1800" dirty="0"/>
        </a:p>
      </dgm:t>
    </dgm:pt>
    <dgm:pt modelId="{310A1111-9DC7-41C8-AD20-97417C4F9637}" type="parTrans" cxnId="{7E7525F1-08B4-408B-886A-C674F0DD8791}">
      <dgm:prSet/>
      <dgm:spPr/>
      <dgm:t>
        <a:bodyPr/>
        <a:lstStyle/>
        <a:p>
          <a:endParaRPr lang="en-US" sz="1800"/>
        </a:p>
      </dgm:t>
    </dgm:pt>
    <dgm:pt modelId="{90DC2036-D701-4B85-A878-3B286EC00DA6}" type="sibTrans" cxnId="{7E7525F1-08B4-408B-886A-C674F0DD8791}">
      <dgm:prSet/>
      <dgm:spPr/>
      <dgm:t>
        <a:bodyPr/>
        <a:lstStyle/>
        <a:p>
          <a:endParaRPr lang="en-US" sz="1800"/>
        </a:p>
      </dgm:t>
    </dgm:pt>
    <dgm:pt modelId="{58C6DEDC-B90A-4FBD-A842-94724E0CAB9B}">
      <dgm:prSet phldrT="[Text]" custT="1"/>
      <dgm:spPr/>
      <dgm:t>
        <a:bodyPr/>
        <a:lstStyle/>
        <a:p>
          <a:r>
            <a:rPr lang="cy-GB" sz="1800" dirty="0" smtClean="0"/>
            <a:t>Cefnogaeth iechyd a lles meddwl gan gyflogwyr mwyafrif yn teimlo’n ddiogel yn eu swyddi yn ystod y </a:t>
          </a:r>
          <a:r>
            <a:rPr lang="cy-GB" sz="1800" dirty="0" err="1" smtClean="0"/>
            <a:t>pandemig</a:t>
          </a:r>
          <a:endParaRPr lang="en-US" sz="1800" dirty="0"/>
        </a:p>
      </dgm:t>
    </dgm:pt>
    <dgm:pt modelId="{99D3630F-2DE7-478B-9BA9-252F99335686}" type="parTrans" cxnId="{4F786FBE-8AF6-4E83-B9A5-77D76EB5777D}">
      <dgm:prSet/>
      <dgm:spPr/>
      <dgm:t>
        <a:bodyPr/>
        <a:lstStyle/>
        <a:p>
          <a:endParaRPr lang="en-US" sz="1800"/>
        </a:p>
      </dgm:t>
    </dgm:pt>
    <dgm:pt modelId="{FD9D0AD4-B1D9-4F03-8946-5587CDDE065E}" type="sibTrans" cxnId="{4F786FBE-8AF6-4E83-B9A5-77D76EB5777D}">
      <dgm:prSet/>
      <dgm:spPr/>
      <dgm:t>
        <a:bodyPr/>
        <a:lstStyle/>
        <a:p>
          <a:endParaRPr lang="en-US" sz="1800"/>
        </a:p>
      </dgm:t>
    </dgm:pt>
    <dgm:pt modelId="{1133623A-A7FE-4D7F-9777-DB0A6B79D447}">
      <dgm:prSet phldrT="[Text]" custT="1"/>
      <dgm:spPr/>
      <dgm:t>
        <a:bodyPr/>
        <a:lstStyle/>
        <a:p>
          <a:r>
            <a:rPr lang="en-US" sz="1800" dirty="0" err="1" smtClean="0"/>
            <a:t>Effaith</a:t>
          </a:r>
          <a:r>
            <a:rPr lang="en-US" sz="1800" dirty="0" smtClean="0"/>
            <a:t> COVID-19 </a:t>
          </a:r>
          <a:r>
            <a:rPr lang="en-US" sz="1800" dirty="0" err="1" smtClean="0"/>
            <a:t>ar</a:t>
          </a:r>
          <a:r>
            <a:rPr lang="en-US" sz="1800" dirty="0" smtClean="0"/>
            <a:t> les, ac </a:t>
          </a:r>
          <a:r>
            <a:rPr lang="en-US" sz="1800" dirty="0" err="1" smtClean="0"/>
            <a:t>arferion</a:t>
          </a:r>
          <a:r>
            <a:rPr lang="en-US" sz="1800" dirty="0" smtClean="0"/>
            <a:t> </a:t>
          </a:r>
          <a:r>
            <a:rPr lang="en-US" sz="1800" dirty="0" err="1" smtClean="0"/>
            <a:t>gwaith</a:t>
          </a:r>
          <a:r>
            <a:rPr lang="en-US" sz="1800" dirty="0" smtClean="0"/>
            <a:t> a </a:t>
          </a:r>
          <a:r>
            <a:rPr lang="en-US" sz="1800" dirty="0" err="1" smtClean="0"/>
            <a:t>rhai</a:t>
          </a:r>
          <a:r>
            <a:rPr lang="en-US" sz="1800" dirty="0" smtClean="0"/>
            <a:t> </a:t>
          </a:r>
          <a:r>
            <a:rPr lang="en-US" sz="1800" dirty="0" err="1" smtClean="0"/>
            <a:t>pryderon</a:t>
          </a:r>
          <a:r>
            <a:rPr lang="en-US" sz="1800" dirty="0" smtClean="0"/>
            <a:t> </a:t>
          </a:r>
          <a:r>
            <a:rPr lang="en-US" sz="1800" dirty="0" err="1" smtClean="0"/>
            <a:t>ynghylch</a:t>
          </a:r>
          <a:r>
            <a:rPr lang="en-US" sz="1800" dirty="0" smtClean="0"/>
            <a:t> </a:t>
          </a:r>
          <a:r>
            <a:rPr lang="en-US" sz="1800" dirty="0" err="1" smtClean="0"/>
            <a:t>iechyd</a:t>
          </a:r>
          <a:r>
            <a:rPr lang="en-US" sz="1800" dirty="0" smtClean="0"/>
            <a:t> a </a:t>
          </a:r>
          <a:r>
            <a:rPr lang="en-US" sz="1800" dirty="0" err="1" smtClean="0"/>
            <a:t>diogelwch</a:t>
          </a:r>
          <a:endParaRPr lang="en-US" sz="1800" dirty="0"/>
        </a:p>
      </dgm:t>
    </dgm:pt>
    <dgm:pt modelId="{32D19EE1-5CFD-4653-AF92-F43102C338DE}" type="parTrans" cxnId="{80AB6E5A-85AB-42ED-8B51-9722C3B891C0}">
      <dgm:prSet/>
      <dgm:spPr/>
      <dgm:t>
        <a:bodyPr/>
        <a:lstStyle/>
        <a:p>
          <a:endParaRPr lang="en-GB" sz="1800"/>
        </a:p>
      </dgm:t>
    </dgm:pt>
    <dgm:pt modelId="{8B695B82-002E-45C4-A35B-448DE24A3357}" type="sibTrans" cxnId="{80AB6E5A-85AB-42ED-8B51-9722C3B891C0}">
      <dgm:prSet/>
      <dgm:spPr/>
      <dgm:t>
        <a:bodyPr/>
        <a:lstStyle/>
        <a:p>
          <a:endParaRPr lang="en-GB" sz="1800"/>
        </a:p>
      </dgm:t>
    </dgm:pt>
    <dgm:pt modelId="{776C4D9F-9210-4CB0-BB2C-09BF5DF20A73}">
      <dgm:prSet phldrT="[Text]" custT="1"/>
      <dgm:spPr/>
      <dgm:t>
        <a:bodyPr/>
        <a:lstStyle/>
        <a:p>
          <a:r>
            <a:rPr lang="cy-GB" sz="1800" dirty="0" smtClean="0"/>
            <a:t>Awydd ar draws pob grŵp i wella neu ddatblygu eu sgiliau Cymraeg ymhellach</a:t>
          </a:r>
          <a:endParaRPr lang="en-US" sz="1800" dirty="0"/>
        </a:p>
      </dgm:t>
    </dgm:pt>
    <dgm:pt modelId="{660C29F9-978C-42F7-983A-2728A4738962}" type="parTrans" cxnId="{5D37DC28-97A2-40A9-AABE-0F777DA3B469}">
      <dgm:prSet/>
      <dgm:spPr/>
      <dgm:t>
        <a:bodyPr/>
        <a:lstStyle/>
        <a:p>
          <a:endParaRPr lang="en-GB" sz="1800"/>
        </a:p>
      </dgm:t>
    </dgm:pt>
    <dgm:pt modelId="{A7469CDB-36CE-4187-BA36-F22DDC512092}" type="sibTrans" cxnId="{5D37DC28-97A2-40A9-AABE-0F777DA3B469}">
      <dgm:prSet/>
      <dgm:spPr/>
      <dgm:t>
        <a:bodyPr/>
        <a:lstStyle/>
        <a:p>
          <a:endParaRPr lang="en-GB" sz="1800"/>
        </a:p>
      </dgm:t>
    </dgm:pt>
    <dgm:pt modelId="{91B853E3-54EB-4F41-9E34-E93E3DD5E4EE}">
      <dgm:prSet phldrT="[Text]" custT="1"/>
      <dgm:spPr/>
      <dgm:t>
        <a:bodyPr/>
        <a:lstStyle/>
        <a:p>
          <a:r>
            <a:rPr lang="cy-GB" sz="1800" dirty="0" smtClean="0"/>
            <a:t>Mwy o gefnogaeth ac amser o gymorth i baratoi ar gyfer y cwricwlwm newydd</a:t>
          </a:r>
          <a:endParaRPr lang="en-US" sz="1800" dirty="0"/>
        </a:p>
      </dgm:t>
    </dgm:pt>
    <dgm:pt modelId="{120AB339-D5BD-488F-A7B7-A05383A8FE56}" type="parTrans" cxnId="{98467271-90CD-469C-A71B-2BA3CA65CEC9}">
      <dgm:prSet/>
      <dgm:spPr/>
      <dgm:t>
        <a:bodyPr/>
        <a:lstStyle/>
        <a:p>
          <a:endParaRPr lang="en-GB" sz="1800"/>
        </a:p>
      </dgm:t>
    </dgm:pt>
    <dgm:pt modelId="{42C0E3AA-0550-49EF-A454-677B3D6EA646}" type="sibTrans" cxnId="{98467271-90CD-469C-A71B-2BA3CA65CEC9}">
      <dgm:prSet/>
      <dgm:spPr/>
      <dgm:t>
        <a:bodyPr/>
        <a:lstStyle/>
        <a:p>
          <a:endParaRPr lang="en-GB" sz="1800"/>
        </a:p>
      </dgm:t>
    </dgm:pt>
    <dgm:pt modelId="{6AB7FA2A-E09E-4E3C-BA09-C419C117B248}">
      <dgm:prSet phldrT="[Text]" custT="1"/>
      <dgm:spPr/>
      <dgm:t>
        <a:bodyPr/>
        <a:lstStyle/>
        <a:p>
          <a:r>
            <a:rPr lang="cy-GB" sz="1800" smtClean="0"/>
            <a:t>Pryderon ynghylch baich gwaith - y tu hwnt i oriau cytundebol, gormod o weinyddiaeth, lefelau staffio</a:t>
          </a:r>
          <a:endParaRPr lang="en-US" sz="1800" dirty="0"/>
        </a:p>
      </dgm:t>
    </dgm:pt>
    <dgm:pt modelId="{0D8BA55A-9544-41D3-8F54-5AEF2A7D7057}" type="parTrans" cxnId="{43238513-DBB3-4BC9-9911-1C4E8E39F4F6}">
      <dgm:prSet/>
      <dgm:spPr/>
      <dgm:t>
        <a:bodyPr/>
        <a:lstStyle/>
        <a:p>
          <a:endParaRPr lang="en-GB"/>
        </a:p>
      </dgm:t>
    </dgm:pt>
    <dgm:pt modelId="{19A6B992-CD19-45C6-8157-A01385EC184F}" type="sibTrans" cxnId="{43238513-DBB3-4BC9-9911-1C4E8E39F4F6}">
      <dgm:prSet/>
      <dgm:spPr/>
      <dgm:t>
        <a:bodyPr/>
        <a:lstStyle/>
        <a:p>
          <a:endParaRPr lang="en-GB"/>
        </a:p>
      </dgm:t>
    </dgm:pt>
    <dgm:pt modelId="{83A8A18E-4064-4DA7-BEA9-E496FFBC5D41}">
      <dgm:prSet phldrT="[Text]" custT="1"/>
      <dgm:spPr/>
      <dgm:t>
        <a:bodyPr/>
        <a:lstStyle/>
        <a:p>
          <a:r>
            <a:rPr lang="cy-GB" sz="1800" smtClean="0"/>
            <a:t>Diffyg amser / gwrthdaro â gwaith sy'n atal mynediad i ddysgu proffesiynol</a:t>
          </a:r>
          <a:endParaRPr lang="en-US" sz="1800" dirty="0"/>
        </a:p>
      </dgm:t>
    </dgm:pt>
    <dgm:pt modelId="{785165F8-084F-4C44-ABE1-885649095329}" type="parTrans" cxnId="{F5E762C4-B184-4EED-9C18-F890E43E2BB6}">
      <dgm:prSet/>
      <dgm:spPr/>
      <dgm:t>
        <a:bodyPr/>
        <a:lstStyle/>
        <a:p>
          <a:endParaRPr lang="en-GB"/>
        </a:p>
      </dgm:t>
    </dgm:pt>
    <dgm:pt modelId="{5ED9C6BF-F0B0-4AA1-9ADC-7073A36EB9AC}" type="sibTrans" cxnId="{F5E762C4-B184-4EED-9C18-F890E43E2BB6}">
      <dgm:prSet/>
      <dgm:spPr/>
      <dgm:t>
        <a:bodyPr/>
        <a:lstStyle/>
        <a:p>
          <a:endParaRPr lang="en-GB"/>
        </a:p>
      </dgm:t>
    </dgm:pt>
    <dgm:pt modelId="{BD6A8FB9-6253-47E5-962D-308B7FF64AD3}" type="pres">
      <dgm:prSet presAssocID="{E017FA57-D31B-41AC-AACD-48E3FB71649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F4E62302-7BEE-4136-85DA-A66CC9755F70}" type="pres">
      <dgm:prSet presAssocID="{5EDBC6AE-6326-43D4-B2F5-3A07E985BFD1}" presName="thickLine" presStyleLbl="alignNode1" presStyleIdx="0" presStyleCnt="8"/>
      <dgm:spPr/>
      <dgm:t>
        <a:bodyPr/>
        <a:lstStyle/>
        <a:p>
          <a:endParaRPr lang="en-GB"/>
        </a:p>
      </dgm:t>
    </dgm:pt>
    <dgm:pt modelId="{696B6F3F-EE32-4E37-B54A-DCBDEF894CE1}" type="pres">
      <dgm:prSet presAssocID="{5EDBC6AE-6326-43D4-B2F5-3A07E985BFD1}" presName="horz1" presStyleCnt="0"/>
      <dgm:spPr/>
      <dgm:t>
        <a:bodyPr/>
        <a:lstStyle/>
        <a:p>
          <a:endParaRPr lang="en-GB"/>
        </a:p>
      </dgm:t>
    </dgm:pt>
    <dgm:pt modelId="{19148899-E372-4D5F-A591-53EAE16681C2}" type="pres">
      <dgm:prSet presAssocID="{5EDBC6AE-6326-43D4-B2F5-3A07E985BFD1}" presName="tx1" presStyleLbl="revTx" presStyleIdx="0" presStyleCnt="8"/>
      <dgm:spPr/>
      <dgm:t>
        <a:bodyPr/>
        <a:lstStyle/>
        <a:p>
          <a:endParaRPr lang="en-GB"/>
        </a:p>
      </dgm:t>
    </dgm:pt>
    <dgm:pt modelId="{9039E5E4-3400-4A0D-A624-6FF29D8C2558}" type="pres">
      <dgm:prSet presAssocID="{5EDBC6AE-6326-43D4-B2F5-3A07E985BFD1}" presName="vert1" presStyleCnt="0"/>
      <dgm:spPr/>
      <dgm:t>
        <a:bodyPr/>
        <a:lstStyle/>
        <a:p>
          <a:endParaRPr lang="en-GB"/>
        </a:p>
      </dgm:t>
    </dgm:pt>
    <dgm:pt modelId="{F2C885A1-B80E-4951-9C0E-CA5A631B6010}" type="pres">
      <dgm:prSet presAssocID="{9432DB0D-D0E1-453D-81AE-2D3E8786022B}" presName="thickLine" presStyleLbl="alignNode1" presStyleIdx="1" presStyleCnt="8" custLinFactNeighborX="-27" custLinFactNeighborY="-8705"/>
      <dgm:spPr/>
      <dgm:t>
        <a:bodyPr/>
        <a:lstStyle/>
        <a:p>
          <a:endParaRPr lang="en-GB"/>
        </a:p>
      </dgm:t>
    </dgm:pt>
    <dgm:pt modelId="{21F0722C-4101-40D4-9DC1-249D7DB42B42}" type="pres">
      <dgm:prSet presAssocID="{9432DB0D-D0E1-453D-81AE-2D3E8786022B}" presName="horz1" presStyleCnt="0"/>
      <dgm:spPr/>
      <dgm:t>
        <a:bodyPr/>
        <a:lstStyle/>
        <a:p>
          <a:endParaRPr lang="en-GB"/>
        </a:p>
      </dgm:t>
    </dgm:pt>
    <dgm:pt modelId="{3BA4B21B-9207-48CA-889F-BA8206EF3230}" type="pres">
      <dgm:prSet presAssocID="{9432DB0D-D0E1-453D-81AE-2D3E8786022B}" presName="tx1" presStyleLbl="revTx" presStyleIdx="1" presStyleCnt="8" custLinFactNeighborX="-1634" custLinFactNeighborY="-4000"/>
      <dgm:spPr/>
      <dgm:t>
        <a:bodyPr/>
        <a:lstStyle/>
        <a:p>
          <a:endParaRPr lang="en-GB"/>
        </a:p>
      </dgm:t>
    </dgm:pt>
    <dgm:pt modelId="{29A268E9-EAB7-468F-AAAB-A74CA826A7D2}" type="pres">
      <dgm:prSet presAssocID="{9432DB0D-D0E1-453D-81AE-2D3E8786022B}" presName="vert1" presStyleCnt="0"/>
      <dgm:spPr/>
      <dgm:t>
        <a:bodyPr/>
        <a:lstStyle/>
        <a:p>
          <a:endParaRPr lang="en-GB"/>
        </a:p>
      </dgm:t>
    </dgm:pt>
    <dgm:pt modelId="{7D700A3B-3ADA-4F8A-972A-9381C9104DBD}" type="pres">
      <dgm:prSet presAssocID="{58C6DEDC-B90A-4FBD-A842-94724E0CAB9B}" presName="thickLine" presStyleLbl="alignNode1" presStyleIdx="2" presStyleCnt="8" custLinFactNeighborY="-8000"/>
      <dgm:spPr/>
      <dgm:t>
        <a:bodyPr/>
        <a:lstStyle/>
        <a:p>
          <a:endParaRPr lang="en-GB"/>
        </a:p>
      </dgm:t>
    </dgm:pt>
    <dgm:pt modelId="{30CFDB5D-95B9-4939-AEC5-20F27FAF21C9}" type="pres">
      <dgm:prSet presAssocID="{58C6DEDC-B90A-4FBD-A842-94724E0CAB9B}" presName="horz1" presStyleCnt="0"/>
      <dgm:spPr/>
      <dgm:t>
        <a:bodyPr/>
        <a:lstStyle/>
        <a:p>
          <a:endParaRPr lang="en-GB"/>
        </a:p>
      </dgm:t>
    </dgm:pt>
    <dgm:pt modelId="{57392785-2DD6-48A7-9955-464882B78C47}" type="pres">
      <dgm:prSet presAssocID="{58C6DEDC-B90A-4FBD-A842-94724E0CAB9B}" presName="tx1" presStyleLbl="revTx" presStyleIdx="2" presStyleCnt="8"/>
      <dgm:spPr/>
      <dgm:t>
        <a:bodyPr/>
        <a:lstStyle/>
        <a:p>
          <a:endParaRPr lang="en-GB"/>
        </a:p>
      </dgm:t>
    </dgm:pt>
    <dgm:pt modelId="{634B9E70-697A-4706-9FB7-018542E9BE04}" type="pres">
      <dgm:prSet presAssocID="{58C6DEDC-B90A-4FBD-A842-94724E0CAB9B}" presName="vert1" presStyleCnt="0"/>
      <dgm:spPr/>
      <dgm:t>
        <a:bodyPr/>
        <a:lstStyle/>
        <a:p>
          <a:endParaRPr lang="en-GB"/>
        </a:p>
      </dgm:t>
    </dgm:pt>
    <dgm:pt modelId="{CCF9090F-D9AD-45A8-9A25-5703C9436A75}" type="pres">
      <dgm:prSet presAssocID="{776C4D9F-9210-4CB0-BB2C-09BF5DF20A73}" presName="thickLine" presStyleLbl="alignNode1" presStyleIdx="3" presStyleCnt="8"/>
      <dgm:spPr/>
    </dgm:pt>
    <dgm:pt modelId="{9DEA2FDF-6250-4C8A-9C83-C700A6F32618}" type="pres">
      <dgm:prSet presAssocID="{776C4D9F-9210-4CB0-BB2C-09BF5DF20A73}" presName="horz1" presStyleCnt="0"/>
      <dgm:spPr/>
    </dgm:pt>
    <dgm:pt modelId="{5939C25D-B820-4D87-9820-8309EABBB67D}" type="pres">
      <dgm:prSet presAssocID="{776C4D9F-9210-4CB0-BB2C-09BF5DF20A73}" presName="tx1" presStyleLbl="revTx" presStyleIdx="3" presStyleCnt="8"/>
      <dgm:spPr/>
      <dgm:t>
        <a:bodyPr/>
        <a:lstStyle/>
        <a:p>
          <a:endParaRPr lang="en-GB"/>
        </a:p>
      </dgm:t>
    </dgm:pt>
    <dgm:pt modelId="{A4369CC2-96C3-45DD-96A1-0D6F5608F71A}" type="pres">
      <dgm:prSet presAssocID="{776C4D9F-9210-4CB0-BB2C-09BF5DF20A73}" presName="vert1" presStyleCnt="0"/>
      <dgm:spPr/>
    </dgm:pt>
    <dgm:pt modelId="{DDDA752A-8BC1-4ED9-AC58-D9DCC6AC5F8C}" type="pres">
      <dgm:prSet presAssocID="{6AB7FA2A-E09E-4E3C-BA09-C419C117B248}" presName="thickLine" presStyleLbl="alignNode1" presStyleIdx="4" presStyleCnt="8"/>
      <dgm:spPr/>
    </dgm:pt>
    <dgm:pt modelId="{BC28E33A-FD9A-4060-9E53-521EF3A05A55}" type="pres">
      <dgm:prSet presAssocID="{6AB7FA2A-E09E-4E3C-BA09-C419C117B248}" presName="horz1" presStyleCnt="0"/>
      <dgm:spPr/>
    </dgm:pt>
    <dgm:pt modelId="{3408386C-FDC9-436A-9D08-E332C9F5BF33}" type="pres">
      <dgm:prSet presAssocID="{6AB7FA2A-E09E-4E3C-BA09-C419C117B248}" presName="tx1" presStyleLbl="revTx" presStyleIdx="4" presStyleCnt="8"/>
      <dgm:spPr/>
      <dgm:t>
        <a:bodyPr/>
        <a:lstStyle/>
        <a:p>
          <a:endParaRPr lang="en-GB"/>
        </a:p>
      </dgm:t>
    </dgm:pt>
    <dgm:pt modelId="{411C1127-0CBD-44E6-8311-60C6DECC7566}" type="pres">
      <dgm:prSet presAssocID="{6AB7FA2A-E09E-4E3C-BA09-C419C117B248}" presName="vert1" presStyleCnt="0"/>
      <dgm:spPr/>
    </dgm:pt>
    <dgm:pt modelId="{DF1D4BC9-93F9-4858-A68A-6F9FF3EB1ADB}" type="pres">
      <dgm:prSet presAssocID="{91B853E3-54EB-4F41-9E34-E93E3DD5E4EE}" presName="thickLine" presStyleLbl="alignNode1" presStyleIdx="5" presStyleCnt="8"/>
      <dgm:spPr/>
    </dgm:pt>
    <dgm:pt modelId="{E3BDCFD1-2CEE-48F2-9006-2B3AA7A54E71}" type="pres">
      <dgm:prSet presAssocID="{91B853E3-54EB-4F41-9E34-E93E3DD5E4EE}" presName="horz1" presStyleCnt="0"/>
      <dgm:spPr/>
    </dgm:pt>
    <dgm:pt modelId="{A2B0B05E-D6A2-40FA-9418-D314A9CACA04}" type="pres">
      <dgm:prSet presAssocID="{91B853E3-54EB-4F41-9E34-E93E3DD5E4EE}" presName="tx1" presStyleLbl="revTx" presStyleIdx="5" presStyleCnt="8"/>
      <dgm:spPr/>
      <dgm:t>
        <a:bodyPr/>
        <a:lstStyle/>
        <a:p>
          <a:endParaRPr lang="en-GB"/>
        </a:p>
      </dgm:t>
    </dgm:pt>
    <dgm:pt modelId="{E56737C8-1100-4AFC-A1DB-DAC807474084}" type="pres">
      <dgm:prSet presAssocID="{91B853E3-54EB-4F41-9E34-E93E3DD5E4EE}" presName="vert1" presStyleCnt="0"/>
      <dgm:spPr/>
    </dgm:pt>
    <dgm:pt modelId="{EA9AAA34-9F9A-488A-ABF0-C2A20F394567}" type="pres">
      <dgm:prSet presAssocID="{83A8A18E-4064-4DA7-BEA9-E496FFBC5D41}" presName="thickLine" presStyleLbl="alignNode1" presStyleIdx="6" presStyleCnt="8"/>
      <dgm:spPr/>
    </dgm:pt>
    <dgm:pt modelId="{80C9219E-097E-43D1-9008-235D98D972D8}" type="pres">
      <dgm:prSet presAssocID="{83A8A18E-4064-4DA7-BEA9-E496FFBC5D41}" presName="horz1" presStyleCnt="0"/>
      <dgm:spPr/>
    </dgm:pt>
    <dgm:pt modelId="{68691567-AE99-4044-AE2D-AC15A8092E93}" type="pres">
      <dgm:prSet presAssocID="{83A8A18E-4064-4DA7-BEA9-E496FFBC5D41}" presName="tx1" presStyleLbl="revTx" presStyleIdx="6" presStyleCnt="8"/>
      <dgm:spPr/>
      <dgm:t>
        <a:bodyPr/>
        <a:lstStyle/>
        <a:p>
          <a:endParaRPr lang="en-GB"/>
        </a:p>
      </dgm:t>
    </dgm:pt>
    <dgm:pt modelId="{78267685-A6AA-4E83-9D1C-6B401F727C5C}" type="pres">
      <dgm:prSet presAssocID="{83A8A18E-4064-4DA7-BEA9-E496FFBC5D41}" presName="vert1" presStyleCnt="0"/>
      <dgm:spPr/>
    </dgm:pt>
    <dgm:pt modelId="{079BFF87-E30F-4B48-ADE2-0B218B501F84}" type="pres">
      <dgm:prSet presAssocID="{1133623A-A7FE-4D7F-9777-DB0A6B79D447}" presName="thickLine" presStyleLbl="alignNode1" presStyleIdx="7" presStyleCnt="8"/>
      <dgm:spPr/>
    </dgm:pt>
    <dgm:pt modelId="{65589D74-B62E-411F-A055-D3279EA9B912}" type="pres">
      <dgm:prSet presAssocID="{1133623A-A7FE-4D7F-9777-DB0A6B79D447}" presName="horz1" presStyleCnt="0"/>
      <dgm:spPr/>
    </dgm:pt>
    <dgm:pt modelId="{2D26A112-BD45-4299-BDC4-C1A287DF23B1}" type="pres">
      <dgm:prSet presAssocID="{1133623A-A7FE-4D7F-9777-DB0A6B79D447}" presName="tx1" presStyleLbl="revTx" presStyleIdx="7" presStyleCnt="8"/>
      <dgm:spPr/>
      <dgm:t>
        <a:bodyPr/>
        <a:lstStyle/>
        <a:p>
          <a:endParaRPr lang="en-GB"/>
        </a:p>
      </dgm:t>
    </dgm:pt>
    <dgm:pt modelId="{15A7D0ED-46FB-4D8E-B6C8-8CFAD7F84E0B}" type="pres">
      <dgm:prSet presAssocID="{1133623A-A7FE-4D7F-9777-DB0A6B79D447}" presName="vert1" presStyleCnt="0"/>
      <dgm:spPr/>
    </dgm:pt>
  </dgm:ptLst>
  <dgm:cxnLst>
    <dgm:cxn modelId="{F5E762C4-B184-4EED-9C18-F890E43E2BB6}" srcId="{E017FA57-D31B-41AC-AACD-48E3FB71649A}" destId="{83A8A18E-4064-4DA7-BEA9-E496FFBC5D41}" srcOrd="6" destOrd="0" parTransId="{785165F8-084F-4C44-ABE1-885649095329}" sibTransId="{5ED9C6BF-F0B0-4AA1-9ADC-7073A36EB9AC}"/>
    <dgm:cxn modelId="{43238513-DBB3-4BC9-9911-1C4E8E39F4F6}" srcId="{E017FA57-D31B-41AC-AACD-48E3FB71649A}" destId="{6AB7FA2A-E09E-4E3C-BA09-C419C117B248}" srcOrd="4" destOrd="0" parTransId="{0D8BA55A-9544-41D3-8F54-5AEF2A7D7057}" sibTransId="{19A6B992-CD19-45C6-8157-A01385EC184F}"/>
    <dgm:cxn modelId="{52C4F5AE-E531-4821-9037-85350F58C52D}" type="presOf" srcId="{5EDBC6AE-6326-43D4-B2F5-3A07E985BFD1}" destId="{19148899-E372-4D5F-A591-53EAE16681C2}" srcOrd="0" destOrd="0" presId="urn:microsoft.com/office/officeart/2008/layout/LinedList"/>
    <dgm:cxn modelId="{5D37DC28-97A2-40A9-AABE-0F777DA3B469}" srcId="{E017FA57-D31B-41AC-AACD-48E3FB71649A}" destId="{776C4D9F-9210-4CB0-BB2C-09BF5DF20A73}" srcOrd="3" destOrd="0" parTransId="{660C29F9-978C-42F7-983A-2728A4738962}" sibTransId="{A7469CDB-36CE-4187-BA36-F22DDC512092}"/>
    <dgm:cxn modelId="{FF4029A2-23FF-41D5-9356-E6B2420ED6FC}" type="presOf" srcId="{58C6DEDC-B90A-4FBD-A842-94724E0CAB9B}" destId="{57392785-2DD6-48A7-9955-464882B78C47}" srcOrd="0" destOrd="0" presId="urn:microsoft.com/office/officeart/2008/layout/LinedList"/>
    <dgm:cxn modelId="{797B1D2F-46D3-4A50-A5A6-8F88F62CAE61}" type="presOf" srcId="{83A8A18E-4064-4DA7-BEA9-E496FFBC5D41}" destId="{68691567-AE99-4044-AE2D-AC15A8092E93}" srcOrd="0" destOrd="0" presId="urn:microsoft.com/office/officeart/2008/layout/LinedList"/>
    <dgm:cxn modelId="{4F786FBE-8AF6-4E83-B9A5-77D76EB5777D}" srcId="{E017FA57-D31B-41AC-AACD-48E3FB71649A}" destId="{58C6DEDC-B90A-4FBD-A842-94724E0CAB9B}" srcOrd="2" destOrd="0" parTransId="{99D3630F-2DE7-478B-9BA9-252F99335686}" sibTransId="{FD9D0AD4-B1D9-4F03-8946-5587CDDE065E}"/>
    <dgm:cxn modelId="{F1E4F155-1D77-4196-A45D-CB767E92338F}" type="presOf" srcId="{9432DB0D-D0E1-453D-81AE-2D3E8786022B}" destId="{3BA4B21B-9207-48CA-889F-BA8206EF3230}" srcOrd="0" destOrd="0" presId="urn:microsoft.com/office/officeart/2008/layout/LinedList"/>
    <dgm:cxn modelId="{80AB6E5A-85AB-42ED-8B51-9722C3B891C0}" srcId="{E017FA57-D31B-41AC-AACD-48E3FB71649A}" destId="{1133623A-A7FE-4D7F-9777-DB0A6B79D447}" srcOrd="7" destOrd="0" parTransId="{32D19EE1-5CFD-4653-AF92-F43102C338DE}" sibTransId="{8B695B82-002E-45C4-A35B-448DE24A3357}"/>
    <dgm:cxn modelId="{7E7525F1-08B4-408B-886A-C674F0DD8791}" srcId="{E017FA57-D31B-41AC-AACD-48E3FB71649A}" destId="{9432DB0D-D0E1-453D-81AE-2D3E8786022B}" srcOrd="1" destOrd="0" parTransId="{310A1111-9DC7-41C8-AD20-97417C4F9637}" sibTransId="{90DC2036-D701-4B85-A878-3B286EC00DA6}"/>
    <dgm:cxn modelId="{FEC52D76-C28A-4A1B-BFA5-EC25E07E1BE1}" type="presOf" srcId="{1133623A-A7FE-4D7F-9777-DB0A6B79D447}" destId="{2D26A112-BD45-4299-BDC4-C1A287DF23B1}" srcOrd="0" destOrd="0" presId="urn:microsoft.com/office/officeart/2008/layout/LinedList"/>
    <dgm:cxn modelId="{98467271-90CD-469C-A71B-2BA3CA65CEC9}" srcId="{E017FA57-D31B-41AC-AACD-48E3FB71649A}" destId="{91B853E3-54EB-4F41-9E34-E93E3DD5E4EE}" srcOrd="5" destOrd="0" parTransId="{120AB339-D5BD-488F-A7B7-A05383A8FE56}" sibTransId="{42C0E3AA-0550-49EF-A454-677B3D6EA646}"/>
    <dgm:cxn modelId="{F3BF8DC7-9E91-4685-B6C1-7818AE75470A}" type="presOf" srcId="{6AB7FA2A-E09E-4E3C-BA09-C419C117B248}" destId="{3408386C-FDC9-436A-9D08-E332C9F5BF33}" srcOrd="0" destOrd="0" presId="urn:microsoft.com/office/officeart/2008/layout/LinedList"/>
    <dgm:cxn modelId="{2E36C99E-E4FE-4872-96EE-FB1422E8173E}" type="presOf" srcId="{776C4D9F-9210-4CB0-BB2C-09BF5DF20A73}" destId="{5939C25D-B820-4D87-9820-8309EABBB67D}" srcOrd="0" destOrd="0" presId="urn:microsoft.com/office/officeart/2008/layout/LinedList"/>
    <dgm:cxn modelId="{F092D887-4CE7-47B4-ACA5-97397A76E276}" type="presOf" srcId="{E017FA57-D31B-41AC-AACD-48E3FB71649A}" destId="{BD6A8FB9-6253-47E5-962D-308B7FF64AD3}" srcOrd="0" destOrd="0" presId="urn:microsoft.com/office/officeart/2008/layout/LinedList"/>
    <dgm:cxn modelId="{8EA68FED-52E1-4267-9AC8-6B67603753EE}" type="presOf" srcId="{91B853E3-54EB-4F41-9E34-E93E3DD5E4EE}" destId="{A2B0B05E-D6A2-40FA-9418-D314A9CACA04}" srcOrd="0" destOrd="0" presId="urn:microsoft.com/office/officeart/2008/layout/LinedList"/>
    <dgm:cxn modelId="{28E89484-0896-48E9-B820-E24D75ADD74A}" srcId="{E017FA57-D31B-41AC-AACD-48E3FB71649A}" destId="{5EDBC6AE-6326-43D4-B2F5-3A07E985BFD1}" srcOrd="0" destOrd="0" parTransId="{7025CC04-E145-422D-8234-0AA74B1EDCB2}" sibTransId="{155C43A7-C1BC-4B4E-BB96-0B0834F7AB34}"/>
    <dgm:cxn modelId="{4B8BC36A-D418-4F90-909F-BAF35C40929F}" type="presParOf" srcId="{BD6A8FB9-6253-47E5-962D-308B7FF64AD3}" destId="{F4E62302-7BEE-4136-85DA-A66CC9755F70}" srcOrd="0" destOrd="0" presId="urn:microsoft.com/office/officeart/2008/layout/LinedList"/>
    <dgm:cxn modelId="{068BE6E1-678A-4011-9726-458F2EEB8855}" type="presParOf" srcId="{BD6A8FB9-6253-47E5-962D-308B7FF64AD3}" destId="{696B6F3F-EE32-4E37-B54A-DCBDEF894CE1}" srcOrd="1" destOrd="0" presId="urn:microsoft.com/office/officeart/2008/layout/LinedList"/>
    <dgm:cxn modelId="{2167F471-51D8-4B5F-A2A7-B0660E5C6FF2}" type="presParOf" srcId="{696B6F3F-EE32-4E37-B54A-DCBDEF894CE1}" destId="{19148899-E372-4D5F-A591-53EAE16681C2}" srcOrd="0" destOrd="0" presId="urn:microsoft.com/office/officeart/2008/layout/LinedList"/>
    <dgm:cxn modelId="{5F4C1F12-DF60-467A-902A-8BEC357AC883}" type="presParOf" srcId="{696B6F3F-EE32-4E37-B54A-DCBDEF894CE1}" destId="{9039E5E4-3400-4A0D-A624-6FF29D8C2558}" srcOrd="1" destOrd="0" presId="urn:microsoft.com/office/officeart/2008/layout/LinedList"/>
    <dgm:cxn modelId="{B0BA1EC9-170C-456D-B615-A40D8EC6626C}" type="presParOf" srcId="{BD6A8FB9-6253-47E5-962D-308B7FF64AD3}" destId="{F2C885A1-B80E-4951-9C0E-CA5A631B6010}" srcOrd="2" destOrd="0" presId="urn:microsoft.com/office/officeart/2008/layout/LinedList"/>
    <dgm:cxn modelId="{8E33938A-974D-48F7-A244-1969D081D93E}" type="presParOf" srcId="{BD6A8FB9-6253-47E5-962D-308B7FF64AD3}" destId="{21F0722C-4101-40D4-9DC1-249D7DB42B42}" srcOrd="3" destOrd="0" presId="urn:microsoft.com/office/officeart/2008/layout/LinedList"/>
    <dgm:cxn modelId="{A9B120CC-6B23-47C4-A655-A26680D0F21C}" type="presParOf" srcId="{21F0722C-4101-40D4-9DC1-249D7DB42B42}" destId="{3BA4B21B-9207-48CA-889F-BA8206EF3230}" srcOrd="0" destOrd="0" presId="urn:microsoft.com/office/officeart/2008/layout/LinedList"/>
    <dgm:cxn modelId="{77725027-8622-4426-985B-0535CCE5E431}" type="presParOf" srcId="{21F0722C-4101-40D4-9DC1-249D7DB42B42}" destId="{29A268E9-EAB7-468F-AAAB-A74CA826A7D2}" srcOrd="1" destOrd="0" presId="urn:microsoft.com/office/officeart/2008/layout/LinedList"/>
    <dgm:cxn modelId="{E880EFDE-1E06-4E26-93B9-681B8C67EBF4}" type="presParOf" srcId="{BD6A8FB9-6253-47E5-962D-308B7FF64AD3}" destId="{7D700A3B-3ADA-4F8A-972A-9381C9104DBD}" srcOrd="4" destOrd="0" presId="urn:microsoft.com/office/officeart/2008/layout/LinedList"/>
    <dgm:cxn modelId="{1EB7E934-9C26-4C1E-B479-034753E20C78}" type="presParOf" srcId="{BD6A8FB9-6253-47E5-962D-308B7FF64AD3}" destId="{30CFDB5D-95B9-4939-AEC5-20F27FAF21C9}" srcOrd="5" destOrd="0" presId="urn:microsoft.com/office/officeart/2008/layout/LinedList"/>
    <dgm:cxn modelId="{FDF65FF7-3C26-4132-AA2F-CABAF6011671}" type="presParOf" srcId="{30CFDB5D-95B9-4939-AEC5-20F27FAF21C9}" destId="{57392785-2DD6-48A7-9955-464882B78C47}" srcOrd="0" destOrd="0" presId="urn:microsoft.com/office/officeart/2008/layout/LinedList"/>
    <dgm:cxn modelId="{F1CE995B-5165-4BBF-B7DA-EA4F7035534D}" type="presParOf" srcId="{30CFDB5D-95B9-4939-AEC5-20F27FAF21C9}" destId="{634B9E70-697A-4706-9FB7-018542E9BE04}" srcOrd="1" destOrd="0" presId="urn:microsoft.com/office/officeart/2008/layout/LinedList"/>
    <dgm:cxn modelId="{D97EBBA0-8395-46B3-9662-AD1D3A81D7BD}" type="presParOf" srcId="{BD6A8FB9-6253-47E5-962D-308B7FF64AD3}" destId="{CCF9090F-D9AD-45A8-9A25-5703C9436A75}" srcOrd="6" destOrd="0" presId="urn:microsoft.com/office/officeart/2008/layout/LinedList"/>
    <dgm:cxn modelId="{BCBF1019-2686-41CF-B57E-ADB9A55698C9}" type="presParOf" srcId="{BD6A8FB9-6253-47E5-962D-308B7FF64AD3}" destId="{9DEA2FDF-6250-4C8A-9C83-C700A6F32618}" srcOrd="7" destOrd="0" presId="urn:microsoft.com/office/officeart/2008/layout/LinedList"/>
    <dgm:cxn modelId="{ACD2F8D9-CA80-4C08-954C-D1505340BE89}" type="presParOf" srcId="{9DEA2FDF-6250-4C8A-9C83-C700A6F32618}" destId="{5939C25D-B820-4D87-9820-8309EABBB67D}" srcOrd="0" destOrd="0" presId="urn:microsoft.com/office/officeart/2008/layout/LinedList"/>
    <dgm:cxn modelId="{0F37CFFC-A7F7-4C53-9B4C-7F5799B1331E}" type="presParOf" srcId="{9DEA2FDF-6250-4C8A-9C83-C700A6F32618}" destId="{A4369CC2-96C3-45DD-96A1-0D6F5608F71A}" srcOrd="1" destOrd="0" presId="urn:microsoft.com/office/officeart/2008/layout/LinedList"/>
    <dgm:cxn modelId="{076EC75F-4907-4A35-8DA7-2BB9BA68C027}" type="presParOf" srcId="{BD6A8FB9-6253-47E5-962D-308B7FF64AD3}" destId="{DDDA752A-8BC1-4ED9-AC58-D9DCC6AC5F8C}" srcOrd="8" destOrd="0" presId="urn:microsoft.com/office/officeart/2008/layout/LinedList"/>
    <dgm:cxn modelId="{475BE21A-7EC6-4B83-BEBD-851730DF7C93}" type="presParOf" srcId="{BD6A8FB9-6253-47E5-962D-308B7FF64AD3}" destId="{BC28E33A-FD9A-4060-9E53-521EF3A05A55}" srcOrd="9" destOrd="0" presId="urn:microsoft.com/office/officeart/2008/layout/LinedList"/>
    <dgm:cxn modelId="{B18F2D49-A65B-4730-8C0A-8F89B4EB86FC}" type="presParOf" srcId="{BC28E33A-FD9A-4060-9E53-521EF3A05A55}" destId="{3408386C-FDC9-436A-9D08-E332C9F5BF33}" srcOrd="0" destOrd="0" presId="urn:microsoft.com/office/officeart/2008/layout/LinedList"/>
    <dgm:cxn modelId="{7AAD02C9-CC7E-46A6-A2F5-EA6362B9EAE5}" type="presParOf" srcId="{BC28E33A-FD9A-4060-9E53-521EF3A05A55}" destId="{411C1127-0CBD-44E6-8311-60C6DECC7566}" srcOrd="1" destOrd="0" presId="urn:microsoft.com/office/officeart/2008/layout/LinedList"/>
    <dgm:cxn modelId="{9138B6DD-DAAE-4AB0-ADD0-12CF95E41B0B}" type="presParOf" srcId="{BD6A8FB9-6253-47E5-962D-308B7FF64AD3}" destId="{DF1D4BC9-93F9-4858-A68A-6F9FF3EB1ADB}" srcOrd="10" destOrd="0" presId="urn:microsoft.com/office/officeart/2008/layout/LinedList"/>
    <dgm:cxn modelId="{5EF89DFE-B5D3-47FE-921B-39D86FE89F8C}" type="presParOf" srcId="{BD6A8FB9-6253-47E5-962D-308B7FF64AD3}" destId="{E3BDCFD1-2CEE-48F2-9006-2B3AA7A54E71}" srcOrd="11" destOrd="0" presId="urn:microsoft.com/office/officeart/2008/layout/LinedList"/>
    <dgm:cxn modelId="{F7CBD036-24A0-4A11-BE4A-BFE8CB1E849F}" type="presParOf" srcId="{E3BDCFD1-2CEE-48F2-9006-2B3AA7A54E71}" destId="{A2B0B05E-D6A2-40FA-9418-D314A9CACA04}" srcOrd="0" destOrd="0" presId="urn:microsoft.com/office/officeart/2008/layout/LinedList"/>
    <dgm:cxn modelId="{93D22DD0-D39C-4D88-8FAC-5C84D3A61E68}" type="presParOf" srcId="{E3BDCFD1-2CEE-48F2-9006-2B3AA7A54E71}" destId="{E56737C8-1100-4AFC-A1DB-DAC807474084}" srcOrd="1" destOrd="0" presId="urn:microsoft.com/office/officeart/2008/layout/LinedList"/>
    <dgm:cxn modelId="{A48258A4-557E-463B-9A10-583B4C9B318D}" type="presParOf" srcId="{BD6A8FB9-6253-47E5-962D-308B7FF64AD3}" destId="{EA9AAA34-9F9A-488A-ABF0-C2A20F394567}" srcOrd="12" destOrd="0" presId="urn:microsoft.com/office/officeart/2008/layout/LinedList"/>
    <dgm:cxn modelId="{AB1841BD-2A90-4D5D-93B4-07A9BB63B2EE}" type="presParOf" srcId="{BD6A8FB9-6253-47E5-962D-308B7FF64AD3}" destId="{80C9219E-097E-43D1-9008-235D98D972D8}" srcOrd="13" destOrd="0" presId="urn:microsoft.com/office/officeart/2008/layout/LinedList"/>
    <dgm:cxn modelId="{6C352D1F-AA55-408A-80AA-93AB400BBF36}" type="presParOf" srcId="{80C9219E-097E-43D1-9008-235D98D972D8}" destId="{68691567-AE99-4044-AE2D-AC15A8092E93}" srcOrd="0" destOrd="0" presId="urn:microsoft.com/office/officeart/2008/layout/LinedList"/>
    <dgm:cxn modelId="{23B8532E-14EF-452C-A41D-E88C9EA847AF}" type="presParOf" srcId="{80C9219E-097E-43D1-9008-235D98D972D8}" destId="{78267685-A6AA-4E83-9D1C-6B401F727C5C}" srcOrd="1" destOrd="0" presId="urn:microsoft.com/office/officeart/2008/layout/LinedList"/>
    <dgm:cxn modelId="{ED14553E-ACD9-4CBF-9944-452F472214FC}" type="presParOf" srcId="{BD6A8FB9-6253-47E5-962D-308B7FF64AD3}" destId="{079BFF87-E30F-4B48-ADE2-0B218B501F84}" srcOrd="14" destOrd="0" presId="urn:microsoft.com/office/officeart/2008/layout/LinedList"/>
    <dgm:cxn modelId="{264D8027-546B-40A2-8614-18E7B954CCBA}" type="presParOf" srcId="{BD6A8FB9-6253-47E5-962D-308B7FF64AD3}" destId="{65589D74-B62E-411F-A055-D3279EA9B912}" srcOrd="15" destOrd="0" presId="urn:microsoft.com/office/officeart/2008/layout/LinedList"/>
    <dgm:cxn modelId="{9C2E5A5D-6D3B-43A7-A407-FD9F76738BEC}" type="presParOf" srcId="{65589D74-B62E-411F-A055-D3279EA9B912}" destId="{2D26A112-BD45-4299-BDC4-C1A287DF23B1}" srcOrd="0" destOrd="0" presId="urn:microsoft.com/office/officeart/2008/layout/LinedList"/>
    <dgm:cxn modelId="{7F40F44E-A8A4-485D-AC13-C732C7F060DB}" type="presParOf" srcId="{65589D74-B62E-411F-A055-D3279EA9B912}" destId="{15A7D0ED-46FB-4D8E-B6C8-8CFAD7F84E0B}" srcOrd="1" destOrd="0" presId="urn:microsoft.com/office/officeart/2008/layout/LinedList"/>
  </dgm:cxnLst>
  <dgm:bg>
    <a:solidFill>
      <a:schemeClr val="accent3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83456-1E50-4808-8A66-DB63A6C3CCDD}">
      <dsp:nvSpPr>
        <dsp:cNvPr id="0" name=""/>
        <dsp:cNvSpPr/>
      </dsp:nvSpPr>
      <dsp:spPr>
        <a:xfrm>
          <a:off x="5646" y="0"/>
          <a:ext cx="1981485" cy="4554571"/>
        </a:xfrm>
        <a:prstGeom prst="roundRect">
          <a:avLst>
            <a:gd name="adj" fmla="val 10000"/>
          </a:avLst>
        </a:prstGeom>
        <a:noFill/>
        <a:ln>
          <a:solidFill>
            <a:srgbClr val="00491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Ymatebwyr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Respondents</a:t>
          </a:r>
          <a:endParaRPr lang="en-GB" sz="2200" kern="1200" dirty="0"/>
        </a:p>
      </dsp:txBody>
      <dsp:txXfrm>
        <a:off x="5646" y="0"/>
        <a:ext cx="1981485" cy="1366371"/>
      </dsp:txXfrm>
    </dsp:sp>
    <dsp:sp modelId="{1664C556-334E-4A85-9992-361E7D86EA50}">
      <dsp:nvSpPr>
        <dsp:cNvPr id="0" name=""/>
        <dsp:cNvSpPr/>
      </dsp:nvSpPr>
      <dsp:spPr>
        <a:xfrm>
          <a:off x="203795" y="1367705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8 </a:t>
          </a:r>
          <a:r>
            <a:rPr lang="en-GB" sz="1800" kern="1200" dirty="0" err="1" smtClean="0"/>
            <a:t>grŵp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wedi’u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harolygu</a:t>
          </a:r>
          <a:endParaRPr lang="en-GB" sz="1800" kern="1200" dirty="0"/>
        </a:p>
      </dsp:txBody>
      <dsp:txXfrm>
        <a:off x="244017" y="1407927"/>
        <a:ext cx="1504744" cy="1292821"/>
      </dsp:txXfrm>
    </dsp:sp>
    <dsp:sp modelId="{89EC51E4-6311-42FF-AA32-396434BED834}">
      <dsp:nvSpPr>
        <dsp:cNvPr id="0" name=""/>
        <dsp:cNvSpPr/>
      </dsp:nvSpPr>
      <dsp:spPr>
        <a:xfrm>
          <a:off x="203795" y="2952242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8 groups surveyed</a:t>
          </a:r>
          <a:endParaRPr lang="en-GB" sz="1800" kern="1200" dirty="0"/>
        </a:p>
      </dsp:txBody>
      <dsp:txXfrm>
        <a:off x="244017" y="2992464"/>
        <a:ext cx="1504744" cy="1292821"/>
      </dsp:txXfrm>
    </dsp:sp>
    <dsp:sp modelId="{9E834D4F-CBF1-42D6-AA4F-FE1C7DA5ECC0}">
      <dsp:nvSpPr>
        <dsp:cNvPr id="0" name=""/>
        <dsp:cNvSpPr/>
      </dsp:nvSpPr>
      <dsp:spPr>
        <a:xfrm>
          <a:off x="2145770" y="0"/>
          <a:ext cx="1981485" cy="4554571"/>
        </a:xfrm>
        <a:prstGeom prst="roundRect">
          <a:avLst>
            <a:gd name="adj" fmla="val 10000"/>
          </a:avLst>
        </a:prstGeom>
        <a:noFill/>
        <a:ln>
          <a:solidFill>
            <a:srgbClr val="00491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/>
            <a:t>Dyluniad</a:t>
          </a:r>
          <a:r>
            <a:rPr lang="en-GB" sz="2200" kern="1200" dirty="0" smtClean="0"/>
            <a:t> yr </a:t>
          </a:r>
          <a:r>
            <a:rPr lang="en-GB" sz="2200" kern="1200" dirty="0" err="1" smtClean="0"/>
            <a:t>arolwg</a:t>
          </a:r>
          <a:endParaRPr lang="en-GB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Survey design</a:t>
          </a:r>
          <a:endParaRPr lang="en-GB" sz="2200" kern="1200" dirty="0"/>
        </a:p>
      </dsp:txBody>
      <dsp:txXfrm>
        <a:off x="2145770" y="0"/>
        <a:ext cx="1981485" cy="1366371"/>
      </dsp:txXfrm>
    </dsp:sp>
    <dsp:sp modelId="{432D1B90-2C38-49B7-BD87-0B2136F1AE19}">
      <dsp:nvSpPr>
        <dsp:cNvPr id="0" name=""/>
        <dsp:cNvSpPr/>
      </dsp:nvSpPr>
      <dsp:spPr>
        <a:xfrm>
          <a:off x="2333892" y="1367705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Holiaduron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wedi’u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datblygu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a’u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treialu</a:t>
          </a:r>
          <a:endParaRPr lang="en-GB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2374114" y="1407927"/>
        <a:ext cx="1504744" cy="1292821"/>
      </dsp:txXfrm>
    </dsp:sp>
    <dsp:sp modelId="{D5D20B78-A409-4E70-BACF-6B4FB195C0FA}">
      <dsp:nvSpPr>
        <dsp:cNvPr id="0" name=""/>
        <dsp:cNvSpPr/>
      </dsp:nvSpPr>
      <dsp:spPr>
        <a:xfrm>
          <a:off x="2333892" y="2952242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Questionnairesdeveloped</a:t>
          </a:r>
          <a:r>
            <a:rPr lang="en-GB" sz="1800" kern="1200" dirty="0" smtClean="0"/>
            <a:t> and piloted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2374114" y="2992464"/>
        <a:ext cx="1504744" cy="1292821"/>
      </dsp:txXfrm>
    </dsp:sp>
    <dsp:sp modelId="{5886DFE1-3DF6-4831-A0E6-907713C588C0}">
      <dsp:nvSpPr>
        <dsp:cNvPr id="0" name=""/>
        <dsp:cNvSpPr/>
      </dsp:nvSpPr>
      <dsp:spPr>
        <a:xfrm>
          <a:off x="4265841" y="0"/>
          <a:ext cx="1981485" cy="4554571"/>
        </a:xfrm>
        <a:prstGeom prst="roundRect">
          <a:avLst>
            <a:gd name="adj" fmla="val 10000"/>
          </a:avLst>
        </a:prstGeom>
        <a:noFill/>
        <a:ln>
          <a:solidFill>
            <a:srgbClr val="00491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/>
            <a:t>Amserlen</a:t>
          </a:r>
          <a:endParaRPr lang="en-GB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Timescale</a:t>
          </a:r>
          <a:endParaRPr lang="en-GB" sz="2200" kern="1200" dirty="0"/>
        </a:p>
      </dsp:txBody>
      <dsp:txXfrm>
        <a:off x="4265841" y="0"/>
        <a:ext cx="1981485" cy="1366371"/>
      </dsp:txXfrm>
    </dsp:sp>
    <dsp:sp modelId="{FEF8ADB8-8D7A-4B9F-B341-E30B416EF16A}">
      <dsp:nvSpPr>
        <dsp:cNvPr id="0" name=""/>
        <dsp:cNvSpPr/>
      </dsp:nvSpPr>
      <dsp:spPr>
        <a:xfrm>
          <a:off x="4463989" y="1367705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Cyfnod</a:t>
          </a:r>
          <a:r>
            <a:rPr lang="en-GB" sz="1800" kern="1200" dirty="0" smtClean="0"/>
            <a:t> yr </a:t>
          </a:r>
          <a:r>
            <a:rPr lang="en-GB" sz="1800" kern="1200" dirty="0" err="1" smtClean="0"/>
            <a:t>arolwg</a:t>
          </a:r>
          <a:r>
            <a:rPr lang="en-GB" sz="1800" kern="1200" dirty="0" smtClean="0"/>
            <a:t>  - </a:t>
          </a:r>
          <a:r>
            <a:rPr lang="en-GB" sz="1800" kern="1200" dirty="0" err="1" smtClean="0"/>
            <a:t>Ionawr</a:t>
          </a:r>
          <a:r>
            <a:rPr lang="en-GB" sz="1800" kern="1200" dirty="0" smtClean="0"/>
            <a:t>  </a:t>
          </a:r>
          <a:r>
            <a:rPr lang="en-GB" sz="1800" kern="1200" dirty="0" err="1" smtClean="0"/>
            <a:t>i</a:t>
          </a:r>
          <a:r>
            <a:rPr lang="en-GB" sz="1800" kern="1200" dirty="0" smtClean="0"/>
            <a:t> Mai 2021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4504211" y="1407927"/>
        <a:ext cx="1504744" cy="1292821"/>
      </dsp:txXfrm>
    </dsp:sp>
    <dsp:sp modelId="{14DA9580-2159-419D-A996-004309645B4B}">
      <dsp:nvSpPr>
        <dsp:cNvPr id="0" name=""/>
        <dsp:cNvSpPr/>
      </dsp:nvSpPr>
      <dsp:spPr>
        <a:xfrm>
          <a:off x="4463989" y="2952242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Survey period – January to May 2021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dirty="0"/>
        </a:p>
      </dsp:txBody>
      <dsp:txXfrm>
        <a:off x="4504211" y="2992464"/>
        <a:ext cx="1504744" cy="1292821"/>
      </dsp:txXfrm>
    </dsp:sp>
    <dsp:sp modelId="{0DF121DD-689B-4887-94C6-1323CB75B59F}">
      <dsp:nvSpPr>
        <dsp:cNvPr id="0" name=""/>
        <dsp:cNvSpPr/>
      </dsp:nvSpPr>
      <dsp:spPr>
        <a:xfrm>
          <a:off x="6395938" y="0"/>
          <a:ext cx="1981485" cy="4554571"/>
        </a:xfrm>
        <a:prstGeom prst="roundRect">
          <a:avLst>
            <a:gd name="adj" fmla="val 10000"/>
          </a:avLst>
        </a:prstGeom>
        <a:noFill/>
        <a:ln>
          <a:solidFill>
            <a:srgbClr val="00491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Dull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Method</a:t>
          </a:r>
          <a:endParaRPr lang="en-GB" sz="2200" kern="1200" dirty="0"/>
        </a:p>
      </dsp:txBody>
      <dsp:txXfrm>
        <a:off x="6395938" y="0"/>
        <a:ext cx="1981485" cy="1366371"/>
      </dsp:txXfrm>
    </dsp:sp>
    <dsp:sp modelId="{1EEF7985-2368-4A87-B725-31C1CDA5D9DE}">
      <dsp:nvSpPr>
        <dsp:cNvPr id="0" name=""/>
        <dsp:cNvSpPr/>
      </dsp:nvSpPr>
      <dsp:spPr>
        <a:xfrm>
          <a:off x="6594086" y="1367705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Ar-lein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trwy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wefan</a:t>
          </a:r>
          <a:r>
            <a:rPr lang="en-GB" sz="1800" kern="1200" dirty="0" smtClean="0"/>
            <a:t> CGA</a:t>
          </a:r>
          <a:endParaRPr lang="en-GB" sz="1800" kern="1200" dirty="0"/>
        </a:p>
      </dsp:txBody>
      <dsp:txXfrm>
        <a:off x="6634308" y="1407927"/>
        <a:ext cx="1504744" cy="1292821"/>
      </dsp:txXfrm>
    </dsp:sp>
    <dsp:sp modelId="{590FBBD5-6476-4613-A7C0-8240E64CBDDE}">
      <dsp:nvSpPr>
        <dsp:cNvPr id="0" name=""/>
        <dsp:cNvSpPr/>
      </dsp:nvSpPr>
      <dsp:spPr>
        <a:xfrm>
          <a:off x="6594086" y="2952242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Online via EWC website</a:t>
          </a:r>
          <a:endParaRPr lang="en-GB" sz="1800" kern="1200" dirty="0"/>
        </a:p>
      </dsp:txBody>
      <dsp:txXfrm>
        <a:off x="6634308" y="2992464"/>
        <a:ext cx="1504744" cy="1292821"/>
      </dsp:txXfrm>
    </dsp:sp>
    <dsp:sp modelId="{1A27CB5D-CFEB-4D9A-8A7D-D2BCB1B7F622}">
      <dsp:nvSpPr>
        <dsp:cNvPr id="0" name=""/>
        <dsp:cNvSpPr/>
      </dsp:nvSpPr>
      <dsp:spPr>
        <a:xfrm>
          <a:off x="8526035" y="0"/>
          <a:ext cx="1981485" cy="4554571"/>
        </a:xfrm>
        <a:prstGeom prst="roundRect">
          <a:avLst>
            <a:gd name="adj" fmla="val 10000"/>
          </a:avLst>
        </a:prstGeom>
        <a:noFill/>
        <a:ln>
          <a:solidFill>
            <a:srgbClr val="00491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err="1" smtClean="0"/>
            <a:t>Cyfathrebu</a:t>
          </a:r>
          <a:endParaRPr lang="en-GB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Communication</a:t>
          </a:r>
          <a:endParaRPr lang="en-GB" sz="2200" kern="1200" dirty="0"/>
        </a:p>
      </dsp:txBody>
      <dsp:txXfrm>
        <a:off x="8526035" y="0"/>
        <a:ext cx="1981485" cy="1366371"/>
      </dsp:txXfrm>
    </dsp:sp>
    <dsp:sp modelId="{7728A2CA-55D7-4CB6-A46E-A737D7F9B516}">
      <dsp:nvSpPr>
        <dsp:cNvPr id="0" name=""/>
        <dsp:cNvSpPr/>
      </dsp:nvSpPr>
      <dsp:spPr>
        <a:xfrm>
          <a:off x="8724184" y="1367705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Cynllun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partneriaeth</a:t>
          </a:r>
          <a:endParaRPr lang="en-GB" sz="1800" kern="1200" dirty="0"/>
        </a:p>
      </dsp:txBody>
      <dsp:txXfrm>
        <a:off x="8764406" y="1407927"/>
        <a:ext cx="1504744" cy="1292821"/>
      </dsp:txXfrm>
    </dsp:sp>
    <dsp:sp modelId="{E67901C2-2AE2-4D2C-B73E-9357509C3509}">
      <dsp:nvSpPr>
        <dsp:cNvPr id="0" name=""/>
        <dsp:cNvSpPr/>
      </dsp:nvSpPr>
      <dsp:spPr>
        <a:xfrm>
          <a:off x="8724184" y="2952242"/>
          <a:ext cx="1585188" cy="1373265"/>
        </a:xfrm>
        <a:prstGeom prst="roundRect">
          <a:avLst>
            <a:gd name="adj" fmla="val 10000"/>
          </a:avLst>
        </a:prstGeom>
        <a:solidFill>
          <a:srgbClr val="0049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Partnership plan</a:t>
          </a:r>
          <a:endParaRPr lang="en-GB" sz="1800" kern="1200" dirty="0"/>
        </a:p>
      </dsp:txBody>
      <dsp:txXfrm>
        <a:off x="8764406" y="2992464"/>
        <a:ext cx="1504744" cy="129282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3940A-6953-4333-84FF-27F24E6964AB}">
      <dsp:nvSpPr>
        <dsp:cNvPr id="0" name=""/>
        <dsp:cNvSpPr/>
      </dsp:nvSpPr>
      <dsp:spPr>
        <a:xfrm>
          <a:off x="0" y="0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>
              <a:solidFill>
                <a:schemeClr val="tx1"/>
              </a:solidFill>
            </a:rPr>
            <a:t>Rheoli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baich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gwaith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yn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fwy</a:t>
          </a:r>
          <a:r>
            <a:rPr lang="en-GB" sz="2000" kern="1200" dirty="0" smtClean="0">
              <a:solidFill>
                <a:schemeClr val="tx1"/>
              </a:solidFill>
            </a:rPr>
            <a:t> o </a:t>
          </a:r>
          <a:r>
            <a:rPr lang="en-GB" sz="2000" kern="1200" dirty="0" err="1" smtClean="0">
              <a:solidFill>
                <a:schemeClr val="tx1"/>
              </a:solidFill>
            </a:rPr>
            <a:t>broblem</a:t>
          </a:r>
          <a:r>
            <a:rPr lang="en-GB" sz="2000" kern="1200" dirty="0" smtClean="0">
              <a:solidFill>
                <a:schemeClr val="tx1"/>
              </a:solidFill>
            </a:rPr>
            <a:t> ST, SL, FET</a:t>
          </a:r>
        </a:p>
      </dsp:txBody>
      <dsp:txXfrm>
        <a:off x="1228952" y="0"/>
        <a:ext cx="4603695" cy="624233"/>
      </dsp:txXfrm>
    </dsp:sp>
    <dsp:sp modelId="{80C29391-CEB3-4027-A475-8535B5B5CAD9}">
      <dsp:nvSpPr>
        <dsp:cNvPr id="0" name=""/>
        <dsp:cNvSpPr/>
      </dsp:nvSpPr>
      <dsp:spPr>
        <a:xfrm>
          <a:off x="107597" y="98244"/>
          <a:ext cx="636563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3B29D-EE11-4001-9AD9-58955CC6BDA0}">
      <dsp:nvSpPr>
        <dsp:cNvPr id="0" name=""/>
        <dsp:cNvSpPr/>
      </dsp:nvSpPr>
      <dsp:spPr>
        <a:xfrm>
          <a:off x="0" y="686656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FE a WBL </a:t>
          </a:r>
          <a:r>
            <a:rPr lang="en-GB" sz="2000" kern="1200" dirty="0" err="1" smtClean="0">
              <a:solidFill>
                <a:schemeClr val="tx1"/>
              </a:solidFill>
            </a:rPr>
            <a:t>yn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hyderus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wrth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ddarparu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dysgu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cyfunol</a:t>
          </a:r>
          <a:r>
            <a:rPr lang="en-GB" sz="2000" kern="1200" dirty="0" smtClean="0">
              <a:solidFill>
                <a:schemeClr val="tx1"/>
              </a:solidFill>
            </a:rPr>
            <a:t> / </a:t>
          </a:r>
          <a:r>
            <a:rPr lang="en-GB" sz="2000" kern="1200" dirty="0" err="1" smtClean="0">
              <a:solidFill>
                <a:schemeClr val="tx1"/>
              </a:solidFill>
            </a:rPr>
            <a:t>digidol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cyn</a:t>
          </a:r>
          <a:r>
            <a:rPr lang="en-GB" sz="2000" kern="1200" dirty="0" smtClean="0">
              <a:solidFill>
                <a:schemeClr val="tx1"/>
              </a:solidFill>
            </a:rPr>
            <a:t> COVID-19 </a:t>
          </a:r>
        </a:p>
      </dsp:txBody>
      <dsp:txXfrm>
        <a:off x="1228952" y="686656"/>
        <a:ext cx="4603695" cy="624233"/>
      </dsp:txXfrm>
    </dsp:sp>
    <dsp:sp modelId="{1DA5F81F-32B9-4C4B-8F92-82FFC52C325A}">
      <dsp:nvSpPr>
        <dsp:cNvPr id="0" name=""/>
        <dsp:cNvSpPr/>
      </dsp:nvSpPr>
      <dsp:spPr>
        <a:xfrm>
          <a:off x="96083" y="784901"/>
          <a:ext cx="636563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570302-66F4-47DE-A58A-253BCC278938}">
      <dsp:nvSpPr>
        <dsp:cNvPr id="0" name=""/>
        <dsp:cNvSpPr/>
      </dsp:nvSpPr>
      <dsp:spPr>
        <a:xfrm>
          <a:off x="0" y="1373313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>
              <a:solidFill>
                <a:schemeClr val="tx1"/>
              </a:solidFill>
            </a:rPr>
            <a:t>mwy</a:t>
          </a:r>
          <a:r>
            <a:rPr lang="en-GB" sz="2000" kern="1200" dirty="0" smtClean="0">
              <a:solidFill>
                <a:schemeClr val="tx1"/>
              </a:solidFill>
            </a:rPr>
            <a:t> o </a:t>
          </a:r>
          <a:r>
            <a:rPr lang="en-GB" sz="2000" kern="1200" dirty="0" err="1" smtClean="0">
              <a:solidFill>
                <a:schemeClr val="tx1"/>
              </a:solidFill>
            </a:rPr>
            <a:t>bryderon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gan</a:t>
          </a:r>
          <a:r>
            <a:rPr lang="en-GB" sz="2000" kern="1200" dirty="0" smtClean="0">
              <a:solidFill>
                <a:schemeClr val="tx1"/>
              </a:solidFill>
            </a:rPr>
            <a:t> WBL and YWP </a:t>
          </a:r>
          <a:r>
            <a:rPr lang="en-GB" sz="2000" kern="1200" dirty="0" err="1" smtClean="0">
              <a:solidFill>
                <a:schemeClr val="tx1"/>
              </a:solidFill>
            </a:rPr>
            <a:t>ynghylch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diogelwch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eu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swydd</a:t>
          </a:r>
          <a:endParaRPr lang="en-GB" sz="2000" kern="1200" dirty="0" smtClean="0">
            <a:solidFill>
              <a:schemeClr val="tx1"/>
            </a:solidFill>
          </a:endParaRPr>
        </a:p>
      </dsp:txBody>
      <dsp:txXfrm>
        <a:off x="1228952" y="1373313"/>
        <a:ext cx="4603695" cy="624233"/>
      </dsp:txXfrm>
    </dsp:sp>
    <dsp:sp modelId="{665AC2F3-9060-4F1E-9446-BE85CAAF3C22}">
      <dsp:nvSpPr>
        <dsp:cNvPr id="0" name=""/>
        <dsp:cNvSpPr/>
      </dsp:nvSpPr>
      <dsp:spPr>
        <a:xfrm>
          <a:off x="96083" y="1471557"/>
          <a:ext cx="636563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495F0-3717-4614-A2A1-A919427966A2}">
      <dsp:nvSpPr>
        <dsp:cNvPr id="0" name=""/>
        <dsp:cNvSpPr/>
      </dsp:nvSpPr>
      <dsp:spPr>
        <a:xfrm>
          <a:off x="0" y="2059970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ST a SL </a:t>
          </a:r>
          <a:r>
            <a:rPr lang="en-GB" sz="2000" kern="1200" dirty="0" err="1" smtClean="0">
              <a:solidFill>
                <a:schemeClr val="tx1"/>
              </a:solidFill>
            </a:rPr>
            <a:t>yn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llai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cadarnhaol</a:t>
          </a:r>
          <a:r>
            <a:rPr lang="en-GB" sz="2000" kern="1200" dirty="0" smtClean="0">
              <a:solidFill>
                <a:schemeClr val="tx1"/>
              </a:solidFill>
            </a:rPr>
            <a:t> o ran y </a:t>
          </a:r>
          <a:r>
            <a:rPr lang="en-GB" sz="2000" kern="1200" dirty="0" err="1" smtClean="0">
              <a:solidFill>
                <a:schemeClr val="tx1"/>
              </a:solidFill>
            </a:rPr>
            <a:t>cymorth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iechyd</a:t>
          </a:r>
          <a:r>
            <a:rPr lang="en-GB" sz="2000" kern="1200" dirty="0" smtClean="0">
              <a:solidFill>
                <a:schemeClr val="tx1"/>
              </a:solidFill>
            </a:rPr>
            <a:t> a </a:t>
          </a:r>
          <a:r>
            <a:rPr lang="en-GB" sz="2000" kern="1200" dirty="0" err="1" smtClean="0">
              <a:solidFill>
                <a:schemeClr val="tx1"/>
              </a:solidFill>
            </a:rPr>
            <a:t>lles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meddwl</a:t>
          </a:r>
          <a:r>
            <a:rPr lang="en-GB" sz="2000" kern="1200" dirty="0" smtClean="0">
              <a:solidFill>
                <a:schemeClr val="tx1"/>
              </a:solidFill>
            </a:rPr>
            <a:t> a </a:t>
          </a:r>
          <a:r>
            <a:rPr lang="en-GB" sz="2000" kern="1200" dirty="0" err="1" smtClean="0">
              <a:solidFill>
                <a:schemeClr val="tx1"/>
              </a:solidFill>
            </a:rPr>
            <a:t>gynigwyd</a:t>
          </a:r>
          <a:endParaRPr lang="en-GB" sz="2000" kern="1200" dirty="0" smtClean="0">
            <a:solidFill>
              <a:schemeClr val="tx1"/>
            </a:solidFill>
          </a:endParaRPr>
        </a:p>
      </dsp:txBody>
      <dsp:txXfrm>
        <a:off x="1228952" y="2059970"/>
        <a:ext cx="4603695" cy="624233"/>
      </dsp:txXfrm>
    </dsp:sp>
    <dsp:sp modelId="{7514C986-9560-4DC5-8288-0112FD396EB2}">
      <dsp:nvSpPr>
        <dsp:cNvPr id="0" name=""/>
        <dsp:cNvSpPr/>
      </dsp:nvSpPr>
      <dsp:spPr>
        <a:xfrm>
          <a:off x="96089" y="2158214"/>
          <a:ext cx="757334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C7216-A646-46F4-B1C8-25C1AA71AD3A}">
      <dsp:nvSpPr>
        <dsp:cNvPr id="0" name=""/>
        <dsp:cNvSpPr/>
      </dsp:nvSpPr>
      <dsp:spPr>
        <a:xfrm>
          <a:off x="0" y="2746627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>
              <a:solidFill>
                <a:schemeClr val="tx1"/>
              </a:solidFill>
            </a:rPr>
            <a:t>Hygyrchedd</a:t>
          </a:r>
          <a:r>
            <a:rPr lang="en-GB" sz="2000" kern="1200" dirty="0" smtClean="0">
              <a:solidFill>
                <a:schemeClr val="tx1"/>
              </a:solidFill>
            </a:rPr>
            <a:t> a </a:t>
          </a:r>
          <a:r>
            <a:rPr lang="en-GB" sz="2000" kern="1200" dirty="0" err="1" smtClean="0">
              <a:solidFill>
                <a:schemeClr val="tx1"/>
              </a:solidFill>
            </a:rPr>
            <a:t>dibynadwyedd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TGCh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yn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fwy</a:t>
          </a:r>
          <a:r>
            <a:rPr lang="en-GB" sz="2000" kern="1200" dirty="0" smtClean="0">
              <a:solidFill>
                <a:schemeClr val="tx1"/>
              </a:solidFill>
            </a:rPr>
            <a:t> o </a:t>
          </a:r>
          <a:r>
            <a:rPr lang="en-GB" sz="2000" kern="1200" dirty="0" err="1" smtClean="0">
              <a:solidFill>
                <a:schemeClr val="tx1"/>
              </a:solidFill>
            </a:rPr>
            <a:t>broblem</a:t>
          </a:r>
          <a:r>
            <a:rPr lang="en-GB" sz="2000" kern="1200" dirty="0" smtClean="0">
              <a:solidFill>
                <a:schemeClr val="tx1"/>
              </a:solidFill>
            </a:rPr>
            <a:t> i LSW</a:t>
          </a:r>
        </a:p>
      </dsp:txBody>
      <dsp:txXfrm>
        <a:off x="1228952" y="2746627"/>
        <a:ext cx="4603695" cy="624233"/>
      </dsp:txXfrm>
    </dsp:sp>
    <dsp:sp modelId="{460413D1-47A7-4E18-8BE6-D14884758137}">
      <dsp:nvSpPr>
        <dsp:cNvPr id="0" name=""/>
        <dsp:cNvSpPr/>
      </dsp:nvSpPr>
      <dsp:spPr>
        <a:xfrm>
          <a:off x="96089" y="2809050"/>
          <a:ext cx="636621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7ABAE5-3CE6-45BA-AA4B-8C8C13E5C518}">
      <dsp:nvSpPr>
        <dsp:cNvPr id="0" name=""/>
        <dsp:cNvSpPr/>
      </dsp:nvSpPr>
      <dsp:spPr>
        <a:xfrm>
          <a:off x="0" y="3433283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Ni all </a:t>
          </a:r>
          <a:r>
            <a:rPr lang="en-GB" sz="2000" kern="1200" dirty="0" err="1" smtClean="0">
              <a:solidFill>
                <a:schemeClr val="tx1"/>
              </a:solidFill>
            </a:rPr>
            <a:t>ddysgu</a:t>
          </a:r>
          <a:r>
            <a:rPr lang="en-GB" sz="2000" kern="1200" dirty="0" smtClean="0">
              <a:solidFill>
                <a:schemeClr val="tx1"/>
              </a:solidFill>
            </a:rPr>
            <a:t> o bell </a:t>
          </a:r>
          <a:r>
            <a:rPr lang="en-GB" sz="2000" kern="1200" dirty="0" err="1" smtClean="0">
              <a:solidFill>
                <a:schemeClr val="tx1"/>
              </a:solidFill>
            </a:rPr>
            <a:t>gymryd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lle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gwaith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ieuenctid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wyneb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yn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wyneb</a:t>
          </a:r>
          <a:endParaRPr lang="en-GB" sz="2000" kern="1200" dirty="0" smtClean="0">
            <a:solidFill>
              <a:schemeClr val="tx1"/>
            </a:solidFill>
          </a:endParaRPr>
        </a:p>
      </dsp:txBody>
      <dsp:txXfrm>
        <a:off x="1228952" y="3433283"/>
        <a:ext cx="4603695" cy="624233"/>
      </dsp:txXfrm>
    </dsp:sp>
    <dsp:sp modelId="{D63BE5E7-6B9C-4D58-B1CB-77BCECADE577}">
      <dsp:nvSpPr>
        <dsp:cNvPr id="0" name=""/>
        <dsp:cNvSpPr/>
      </dsp:nvSpPr>
      <dsp:spPr>
        <a:xfrm>
          <a:off x="107597" y="3495707"/>
          <a:ext cx="636563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8010A5-E9C7-4121-8348-3F22430976A1}">
      <dsp:nvSpPr>
        <dsp:cNvPr id="0" name=""/>
        <dsp:cNvSpPr/>
      </dsp:nvSpPr>
      <dsp:spPr>
        <a:xfrm>
          <a:off x="0" y="4119940"/>
          <a:ext cx="5832648" cy="62423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9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chemeClr val="tx1"/>
              </a:solidFill>
            </a:rPr>
            <a:t>Cost </a:t>
          </a:r>
          <a:r>
            <a:rPr lang="en-GB" sz="2000" kern="1200" dirty="0" err="1" smtClean="0">
              <a:solidFill>
                <a:schemeClr val="tx1"/>
              </a:solidFill>
            </a:rPr>
            <a:t>yn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fwy</a:t>
          </a:r>
          <a:r>
            <a:rPr lang="en-GB" sz="2000" kern="1200" dirty="0" smtClean="0">
              <a:solidFill>
                <a:schemeClr val="tx1"/>
              </a:solidFill>
            </a:rPr>
            <a:t> o </a:t>
          </a:r>
          <a:r>
            <a:rPr lang="en-GB" sz="2000" kern="1200" dirty="0" err="1" smtClean="0">
              <a:solidFill>
                <a:schemeClr val="tx1"/>
              </a:solidFill>
            </a:rPr>
            <a:t>rwystr</a:t>
          </a:r>
          <a:r>
            <a:rPr lang="en-GB" sz="2000" kern="1200" dirty="0" smtClean="0">
              <a:solidFill>
                <a:schemeClr val="tx1"/>
              </a:solidFill>
            </a:rPr>
            <a:t> i </a:t>
          </a:r>
          <a:r>
            <a:rPr lang="en-GB" sz="2000" kern="1200" dirty="0" err="1" smtClean="0">
              <a:solidFill>
                <a:schemeClr val="tx1"/>
              </a:solidFill>
            </a:rPr>
            <a:t>ddysgu</a:t>
          </a:r>
          <a:r>
            <a:rPr lang="en-GB" sz="2000" kern="1200" dirty="0" smtClean="0">
              <a:solidFill>
                <a:schemeClr val="tx1"/>
              </a:solidFill>
            </a:rPr>
            <a:t> </a:t>
          </a:r>
          <a:r>
            <a:rPr lang="en-GB" sz="2000" kern="1200" dirty="0" err="1" smtClean="0">
              <a:solidFill>
                <a:schemeClr val="tx1"/>
              </a:solidFill>
            </a:rPr>
            <a:t>proffesiynol</a:t>
          </a:r>
          <a:r>
            <a:rPr lang="en-GB" sz="2000" kern="1200" dirty="0" smtClean="0">
              <a:solidFill>
                <a:schemeClr val="tx1"/>
              </a:solidFill>
            </a:rPr>
            <a:t> i ST, SLSW, SL</a:t>
          </a:r>
        </a:p>
      </dsp:txBody>
      <dsp:txXfrm>
        <a:off x="1228952" y="4119940"/>
        <a:ext cx="4603695" cy="624233"/>
      </dsp:txXfrm>
    </dsp:sp>
    <dsp:sp modelId="{C54D7A93-0327-456F-8CAD-4BC2F54F69B2}">
      <dsp:nvSpPr>
        <dsp:cNvPr id="0" name=""/>
        <dsp:cNvSpPr/>
      </dsp:nvSpPr>
      <dsp:spPr>
        <a:xfrm>
          <a:off x="72006" y="4182363"/>
          <a:ext cx="724846" cy="4993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9F7AD-B2AE-45AB-A8EC-F66431610328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DF4C6-0FC0-4898-8650-14A79952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48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108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089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64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768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167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0823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0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0262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16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6516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198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9681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0DF4C6-0FC0-4898-8650-14A799520E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6977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8759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70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296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23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17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818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3838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663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56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A1E-0068-464B-86CC-4FE9B250D34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88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F0B5-B90D-4D5F-A2FE-0BEC547FE8F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720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38C8-15C0-49DB-ABC9-DE61F7E7166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6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707C-15B5-4AE0-B113-41D8C4A8672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41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ACA2-0464-4E43-9E3D-44B184055DD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746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C2BA-E445-4A2B-B236-4972D2143A0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6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D3A5-817F-4DCA-B7D7-54B2F67CE62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8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A27F6-D910-462A-AA37-93B31911D59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8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D3B6-7FA6-4532-AC0A-F52DA2ACD9B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881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68768-C4F5-440F-BE2F-97118288838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8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6FF5-D1CD-44BA-939D-62C9A21EE92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8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C7837-F4CE-4B09-BE57-800FEC2FB45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05/11/2021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0480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4" y="6321426"/>
            <a:ext cx="12202584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55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84232" y="1398964"/>
            <a:ext cx="54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44839"/>
              </p:ext>
            </p:extLst>
          </p:nvPr>
        </p:nvGraphicFramePr>
        <p:xfrm>
          <a:off x="6240016" y="4356858"/>
          <a:ext cx="5760640" cy="1999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</a:tblGrid>
              <a:tr h="482636"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/>
                        <a:t>If I had more time I would use it on</a:t>
                      </a:r>
                      <a:endParaRPr lang="en-GB" sz="2100" dirty="0"/>
                    </a:p>
                  </a:txBody>
                  <a:tcPr>
                    <a:solidFill>
                      <a:srgbClr val="00491F"/>
                    </a:solidFill>
                  </a:tcPr>
                </a:tc>
              </a:tr>
              <a:tr h="1516857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Planning and preparation </a:t>
                      </a:r>
                      <a:endParaRPr lang="en-GB" sz="16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Discussing work with colleagues/learners</a:t>
                      </a:r>
                      <a:endParaRPr lang="en-GB" altLang="en-US" sz="1600" dirty="0" smtClean="0">
                        <a:solidFill>
                          <a:prstClr val="black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Preparing for new curriculum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107279"/>
              </p:ext>
            </p:extLst>
          </p:nvPr>
        </p:nvGraphicFramePr>
        <p:xfrm>
          <a:off x="275936" y="4348980"/>
          <a:ext cx="5663464" cy="1491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464"/>
              </a:tblGrid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err="1" smtClean="0"/>
                        <a:t>Pe</a:t>
                      </a:r>
                      <a:r>
                        <a:rPr lang="en-GB" sz="2100" dirty="0" smtClean="0"/>
                        <a:t> </a:t>
                      </a:r>
                      <a:r>
                        <a:rPr lang="en-GB" sz="2100" dirty="0" err="1" smtClean="0"/>
                        <a:t>bai</a:t>
                      </a:r>
                      <a:r>
                        <a:rPr lang="en-GB" sz="2100" dirty="0" smtClean="0"/>
                        <a:t> </a:t>
                      </a:r>
                      <a:r>
                        <a:rPr lang="en-GB" sz="2100" dirty="0" err="1" smtClean="0"/>
                        <a:t>mwy</a:t>
                      </a:r>
                      <a:r>
                        <a:rPr lang="en-GB" sz="2100" dirty="0" smtClean="0"/>
                        <a:t> o </a:t>
                      </a:r>
                      <a:r>
                        <a:rPr lang="en-GB" sz="2100" dirty="0" err="1" smtClean="0"/>
                        <a:t>amser</a:t>
                      </a:r>
                      <a:r>
                        <a:rPr lang="en-GB" sz="2100" dirty="0" smtClean="0"/>
                        <a:t> gen</a:t>
                      </a:r>
                      <a:r>
                        <a:rPr lang="en-GB" sz="2100" baseline="0" dirty="0" smtClean="0"/>
                        <a:t> i, </a:t>
                      </a:r>
                      <a:r>
                        <a:rPr lang="en-GB" sz="2100" baseline="0" dirty="0" err="1" smtClean="0"/>
                        <a:t>faswn</a:t>
                      </a:r>
                      <a:r>
                        <a:rPr lang="en-GB" sz="2100" baseline="0" dirty="0" smtClean="0"/>
                        <a:t> </a:t>
                      </a:r>
                      <a:r>
                        <a:rPr lang="en-GB" sz="2100" baseline="0" dirty="0" err="1" smtClean="0"/>
                        <a:t>i’n</a:t>
                      </a:r>
                      <a:r>
                        <a:rPr lang="en-GB" sz="2100" baseline="0" dirty="0" smtClean="0"/>
                        <a:t> </a:t>
                      </a:r>
                      <a:r>
                        <a:rPr lang="en-GB" sz="2100" baseline="0" dirty="0" err="1" smtClean="0"/>
                        <a:t>ei</a:t>
                      </a:r>
                      <a:r>
                        <a:rPr lang="en-GB" sz="2100" baseline="0" dirty="0" smtClean="0"/>
                        <a:t> </a:t>
                      </a:r>
                      <a:r>
                        <a:rPr lang="en-GB" sz="2100" baseline="0" dirty="0" err="1" smtClean="0"/>
                        <a:t>dreulio’n</a:t>
                      </a:r>
                      <a:endParaRPr lang="en-GB" sz="2100" dirty="0"/>
                    </a:p>
                  </a:txBody>
                  <a:tcPr>
                    <a:solidFill>
                      <a:srgbClr val="00491F"/>
                    </a:solidFill>
                  </a:tcPr>
                </a:tc>
              </a:tr>
              <a:tr h="302494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altLang="en-US" sz="2000" dirty="0" err="1" smtClean="0">
                          <a:solidFill>
                            <a:prstClr val="black"/>
                          </a:solidFill>
                        </a:rPr>
                        <a:t>Cynllunio</a:t>
                      </a: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 a </a:t>
                      </a:r>
                      <a:r>
                        <a:rPr lang="en-GB" altLang="en-US" sz="2000" dirty="0" err="1" smtClean="0">
                          <a:solidFill>
                            <a:prstClr val="black"/>
                          </a:solidFill>
                        </a:rPr>
                        <a:t>pharatoi</a:t>
                      </a: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altLang="en-US" sz="2000" dirty="0" err="1" smtClean="0">
                          <a:solidFill>
                            <a:schemeClr val="tx1"/>
                          </a:solidFill>
                        </a:rPr>
                        <a:t>Trafod</a:t>
                      </a:r>
                      <a:r>
                        <a:rPr lang="en-GB" altLang="en-U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altLang="en-US" sz="2000" dirty="0" err="1" smtClean="0">
                          <a:solidFill>
                            <a:schemeClr val="tx1"/>
                          </a:solidFill>
                        </a:rPr>
                        <a:t>gwaith</a:t>
                      </a:r>
                      <a:r>
                        <a:rPr lang="en-GB" altLang="en-U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altLang="en-US" sz="2000" dirty="0" err="1" smtClean="0">
                          <a:solidFill>
                            <a:schemeClr val="tx1"/>
                          </a:solidFill>
                        </a:rPr>
                        <a:t>gyda</a:t>
                      </a:r>
                      <a:r>
                        <a:rPr lang="en-GB" altLang="en-U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cy-GB" sz="2000" dirty="0" smtClean="0"/>
                        <a:t>gyda chydweithwyr / dysgwyr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altLang="en-US" sz="2000" dirty="0" err="1" smtClean="0">
                          <a:solidFill>
                            <a:prstClr val="black"/>
                          </a:solidFill>
                        </a:rPr>
                        <a:t>Paratoi</a:t>
                      </a: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 am y </a:t>
                      </a:r>
                      <a:r>
                        <a:rPr lang="en-GB" altLang="en-US" sz="2000" dirty="0" err="1" smtClean="0">
                          <a:solidFill>
                            <a:prstClr val="black"/>
                          </a:solidFill>
                        </a:rPr>
                        <a:t>cwricwlwm</a:t>
                      </a: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GB" altLang="en-US" sz="2000" dirty="0" err="1" smtClean="0">
                          <a:solidFill>
                            <a:prstClr val="black"/>
                          </a:solidFill>
                        </a:rPr>
                        <a:t>newydd</a:t>
                      </a:r>
                      <a:r>
                        <a:rPr lang="en-GB" altLang="en-US" sz="2000" dirty="0" smtClean="0">
                          <a:solidFill>
                            <a:prstClr val="black"/>
                          </a:solidFill>
                        </a:rPr>
                        <a:t> 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29773"/>
              </p:ext>
            </p:extLst>
          </p:nvPr>
        </p:nvGraphicFramePr>
        <p:xfrm>
          <a:off x="6240016" y="410392"/>
          <a:ext cx="5760640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</a:tblGrid>
              <a:tr h="354067"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smtClean="0"/>
                        <a:t>Practical suggestions for reducing workload</a:t>
                      </a:r>
                      <a:endParaRPr lang="en-GB" sz="2100" dirty="0"/>
                    </a:p>
                  </a:txBody>
                  <a:tcPr>
                    <a:solidFill>
                      <a:srgbClr val="00491F"/>
                    </a:solidFill>
                  </a:tcPr>
                </a:tc>
              </a:tr>
              <a:tr h="30249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Reduce contact hours/class size (teachers), caseload (WBLP, YWP)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Increased paid working hours (LSW)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Increased staffing levels (all)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Less administration/streamline reporting systems (all)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Improve access to the appropriate technology and training (all)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smtClean="0"/>
                        <a:t>Resources preparation time/centralised bank (teachers)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051156"/>
              </p:ext>
            </p:extLst>
          </p:nvPr>
        </p:nvGraphicFramePr>
        <p:xfrm>
          <a:off x="263352" y="410392"/>
          <a:ext cx="5688632" cy="3625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632"/>
              </a:tblGrid>
              <a:tr h="485872">
                <a:tc>
                  <a:txBody>
                    <a:bodyPr/>
                    <a:lstStyle/>
                    <a:p>
                      <a:pPr algn="ctr"/>
                      <a:r>
                        <a:rPr lang="en-GB" sz="2100" dirty="0" err="1" smtClean="0"/>
                        <a:t>Awgrymiadau</a:t>
                      </a:r>
                      <a:r>
                        <a:rPr lang="en-GB" sz="2100" dirty="0" smtClean="0"/>
                        <a:t> </a:t>
                      </a:r>
                      <a:r>
                        <a:rPr lang="en-GB" sz="2100" dirty="0" err="1" smtClean="0"/>
                        <a:t>ymarferol</a:t>
                      </a:r>
                      <a:r>
                        <a:rPr lang="en-GB" sz="2100" dirty="0" smtClean="0"/>
                        <a:t> </a:t>
                      </a:r>
                      <a:r>
                        <a:rPr lang="en-GB" sz="2100" dirty="0" err="1" smtClean="0"/>
                        <a:t>i</a:t>
                      </a:r>
                      <a:r>
                        <a:rPr lang="en-GB" sz="2100" baseline="0" dirty="0" smtClean="0"/>
                        <a:t> </a:t>
                      </a:r>
                      <a:r>
                        <a:rPr lang="en-GB" sz="2100" baseline="0" dirty="0" err="1" smtClean="0"/>
                        <a:t>lleihau</a:t>
                      </a:r>
                      <a:r>
                        <a:rPr lang="en-GB" sz="2100" baseline="0" dirty="0" smtClean="0"/>
                        <a:t> </a:t>
                      </a:r>
                      <a:r>
                        <a:rPr lang="en-GB" sz="2100" baseline="0" dirty="0" err="1" smtClean="0"/>
                        <a:t>llwyth</a:t>
                      </a:r>
                      <a:r>
                        <a:rPr lang="en-GB" sz="2100" baseline="0" dirty="0" smtClean="0"/>
                        <a:t> </a:t>
                      </a:r>
                      <a:r>
                        <a:rPr lang="en-GB" sz="2100" baseline="0" dirty="0" err="1" smtClean="0"/>
                        <a:t>gwaith</a:t>
                      </a:r>
                      <a:endParaRPr lang="en-GB" sz="2100" dirty="0"/>
                    </a:p>
                  </a:txBody>
                  <a:tcPr>
                    <a:solidFill>
                      <a:srgbClr val="00491F"/>
                    </a:solidFill>
                  </a:tcPr>
                </a:tc>
              </a:tr>
              <a:tr h="302494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err="1" smtClean="0"/>
                        <a:t>Lleihau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oriau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cyswllt</a:t>
                      </a:r>
                      <a:r>
                        <a:rPr lang="en-GB" sz="2000" dirty="0" smtClean="0"/>
                        <a:t> / </a:t>
                      </a:r>
                      <a:r>
                        <a:rPr lang="en-GB" sz="2000" dirty="0" err="1" smtClean="0"/>
                        <a:t>maint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dosbarthiadau</a:t>
                      </a:r>
                      <a:r>
                        <a:rPr lang="en-GB" sz="2000" dirty="0" smtClean="0"/>
                        <a:t> (</a:t>
                      </a:r>
                      <a:r>
                        <a:rPr lang="en-GB" sz="2000" dirty="0" err="1" smtClean="0"/>
                        <a:t>athrawon</a:t>
                      </a:r>
                      <a:r>
                        <a:rPr lang="en-GB" sz="2000" dirty="0" smtClean="0"/>
                        <a:t>), </a:t>
                      </a:r>
                      <a:r>
                        <a:rPr lang="en-GB" sz="2000" dirty="0" err="1" smtClean="0"/>
                        <a:t>llwyth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achosion</a:t>
                      </a:r>
                      <a:r>
                        <a:rPr lang="en-GB" sz="2000" dirty="0" smtClean="0"/>
                        <a:t> (WBLP, YWP)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err="1" smtClean="0"/>
                        <a:t>Mwy</a:t>
                      </a:r>
                      <a:r>
                        <a:rPr lang="en-GB" sz="2000" dirty="0" smtClean="0"/>
                        <a:t> o </a:t>
                      </a:r>
                      <a:r>
                        <a:rPr lang="en-GB" sz="2000" dirty="0" err="1" smtClean="0"/>
                        <a:t>oriau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gwaith</a:t>
                      </a:r>
                      <a:r>
                        <a:rPr lang="en-GB" sz="2000" dirty="0" smtClean="0"/>
                        <a:t> â </a:t>
                      </a:r>
                      <a:r>
                        <a:rPr lang="en-GB" sz="2000" dirty="0" err="1" smtClean="0"/>
                        <a:t>thâl</a:t>
                      </a:r>
                      <a:r>
                        <a:rPr lang="en-GB" sz="2000" dirty="0" smtClean="0"/>
                        <a:t> (LSW)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err="1" smtClean="0"/>
                        <a:t>Lefelau</a:t>
                      </a:r>
                      <a:r>
                        <a:rPr lang="en-GB" sz="2000" dirty="0" smtClean="0"/>
                        <a:t> staff </a:t>
                      </a:r>
                      <a:r>
                        <a:rPr lang="en-GB" sz="2000" dirty="0" err="1" smtClean="0"/>
                        <a:t>uwch</a:t>
                      </a:r>
                      <a:r>
                        <a:rPr lang="en-GB" sz="2000" dirty="0" smtClean="0"/>
                        <a:t> (</a:t>
                      </a:r>
                      <a:r>
                        <a:rPr lang="en-GB" sz="2000" dirty="0" err="1" smtClean="0"/>
                        <a:t>pob</a:t>
                      </a:r>
                      <a:r>
                        <a:rPr lang="en-GB" sz="2000" dirty="0" smtClean="0"/>
                        <a:t> un)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err="1" smtClean="0"/>
                        <a:t>Llai</a:t>
                      </a:r>
                      <a:r>
                        <a:rPr lang="en-GB" sz="2000" dirty="0" smtClean="0"/>
                        <a:t> o </a:t>
                      </a:r>
                      <a:r>
                        <a:rPr lang="en-GB" sz="2000" dirty="0" err="1" smtClean="0"/>
                        <a:t>systemau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adrodd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gweinyddu</a:t>
                      </a:r>
                      <a:r>
                        <a:rPr lang="en-GB" sz="2000" dirty="0" smtClean="0"/>
                        <a:t> / </a:t>
                      </a:r>
                      <a:r>
                        <a:rPr lang="en-GB" sz="2000" dirty="0" err="1" smtClean="0"/>
                        <a:t>symleiddio</a:t>
                      </a:r>
                      <a:r>
                        <a:rPr lang="en-GB" sz="2000" dirty="0" smtClean="0"/>
                        <a:t> (</a:t>
                      </a:r>
                      <a:r>
                        <a:rPr lang="en-GB" sz="2000" dirty="0" err="1" smtClean="0"/>
                        <a:t>pob</a:t>
                      </a:r>
                      <a:r>
                        <a:rPr lang="en-GB" sz="2000" dirty="0" smtClean="0"/>
                        <a:t> un)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err="1" smtClean="0"/>
                        <a:t>Gwella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mynediad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i'r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dechnoleg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a'r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hyfforddiant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priodol</a:t>
                      </a:r>
                      <a:r>
                        <a:rPr lang="en-GB" sz="2000" dirty="0" smtClean="0"/>
                        <a:t> (</a:t>
                      </a:r>
                      <a:r>
                        <a:rPr lang="en-GB" sz="2000" dirty="0" err="1" smtClean="0"/>
                        <a:t>pob</a:t>
                      </a:r>
                      <a:r>
                        <a:rPr lang="en-GB" sz="2000" dirty="0" smtClean="0"/>
                        <a:t> un)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 err="1" smtClean="0"/>
                        <a:t>Amser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paratoi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adnoddau</a:t>
                      </a:r>
                      <a:r>
                        <a:rPr lang="en-GB" sz="2000" dirty="0" smtClean="0"/>
                        <a:t> / </a:t>
                      </a:r>
                      <a:r>
                        <a:rPr lang="en-GB" sz="2000" dirty="0" err="1" smtClean="0"/>
                        <a:t>cronfa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ganolog</a:t>
                      </a:r>
                      <a:r>
                        <a:rPr lang="en-GB" sz="2000" dirty="0" smtClean="0"/>
                        <a:t> (</a:t>
                      </a:r>
                      <a:r>
                        <a:rPr lang="en-GB" sz="2000" dirty="0" err="1" smtClean="0"/>
                        <a:t>athrawon</a:t>
                      </a:r>
                      <a:r>
                        <a:rPr lang="en-GB" sz="2000" dirty="0" smtClean="0"/>
                        <a:t>)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47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32342" y="987349"/>
            <a:ext cx="5976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Yn </a:t>
            </a:r>
            <a:r>
              <a:rPr lang="en-GB" altLang="en-US" sz="2400" dirty="0" err="1" smtClean="0">
                <a:solidFill>
                  <a:prstClr val="black"/>
                </a:solidFill>
                <a:latin typeface="+mn-lt"/>
              </a:rPr>
              <a:t>barod</a:t>
            </a: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400" dirty="0" err="1" smtClean="0">
                <a:solidFill>
                  <a:prstClr val="black"/>
                </a:solidFill>
                <a:latin typeface="+mn-lt"/>
              </a:rPr>
              <a:t>i</a:t>
            </a: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400" dirty="0" err="1" smtClean="0">
                <a:solidFill>
                  <a:prstClr val="black"/>
                </a:solidFill>
                <a:latin typeface="+mn-lt"/>
              </a:rPr>
              <a:t>gyflawni’r</a:t>
            </a: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400" dirty="0" err="1" smtClean="0">
                <a:solidFill>
                  <a:prstClr val="black"/>
                </a:solidFill>
                <a:latin typeface="+mn-lt"/>
              </a:rPr>
              <a:t>cwricwlwm</a:t>
            </a: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400" dirty="0" err="1" smtClean="0">
                <a:solidFill>
                  <a:prstClr val="black"/>
                </a:solidFill>
                <a:latin typeface="+mn-lt"/>
              </a:rPr>
              <a:t>newydd</a:t>
            </a: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?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754341" y="384777"/>
            <a:ext cx="4565455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New school curriculum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7187" y="357250"/>
            <a:ext cx="497327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500" b="1" dirty="0" err="1" smtClean="0">
                <a:solidFill>
                  <a:prstClr val="black"/>
                </a:solidFill>
              </a:rPr>
              <a:t>Cwricwlwm</a:t>
            </a:r>
            <a:r>
              <a:rPr lang="en-GB" altLang="en-US" sz="3500" b="1" dirty="0" smtClean="0">
                <a:solidFill>
                  <a:prstClr val="black"/>
                </a:solidFill>
              </a:rPr>
              <a:t> </a:t>
            </a:r>
            <a:r>
              <a:rPr lang="en-GB" altLang="en-US" sz="3500" b="1" dirty="0" err="1" smtClean="0">
                <a:solidFill>
                  <a:prstClr val="black"/>
                </a:solidFill>
              </a:rPr>
              <a:t>ysgol</a:t>
            </a:r>
            <a:r>
              <a:rPr lang="en-GB" altLang="en-US" sz="3500" b="1" dirty="0" smtClean="0">
                <a:solidFill>
                  <a:prstClr val="black"/>
                </a:solidFill>
              </a:rPr>
              <a:t> </a:t>
            </a:r>
            <a:r>
              <a:rPr lang="en-GB" altLang="en-US" sz="3500" b="1" dirty="0" err="1" smtClean="0">
                <a:solidFill>
                  <a:prstClr val="black"/>
                </a:solidFill>
              </a:rPr>
              <a:t>newydd</a:t>
            </a:r>
            <a:endParaRPr lang="en-GB" sz="3500" dirty="0"/>
          </a:p>
        </p:txBody>
      </p:sp>
      <p:sp>
        <p:nvSpPr>
          <p:cNvPr id="2" name="Rounded Rectangular Callout 1"/>
          <p:cNvSpPr/>
          <p:nvPr/>
        </p:nvSpPr>
        <p:spPr>
          <a:xfrm>
            <a:off x="617578" y="1561846"/>
            <a:ext cx="4392488" cy="1132030"/>
          </a:xfrm>
          <a:prstGeom prst="wedgeRoundRectCallou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 smtClean="0">
                <a:solidFill>
                  <a:schemeClr val="tx1"/>
                </a:solidFill>
              </a:rPr>
              <a:t>Cytunodd</a:t>
            </a:r>
            <a:r>
              <a:rPr lang="en-GB" sz="2000" dirty="0" smtClean="0">
                <a:solidFill>
                  <a:schemeClr val="tx1"/>
                </a:solidFill>
              </a:rPr>
              <a:t> 51.8% o ymatebwyr </a:t>
            </a:r>
            <a:r>
              <a:rPr lang="en-GB" sz="2000" dirty="0" err="1" smtClean="0">
                <a:solidFill>
                  <a:schemeClr val="tx1"/>
                </a:solidFill>
              </a:rPr>
              <a:t>arweinwyr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</a:rPr>
              <a:t>ysgol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</a:rPr>
              <a:t>eu</a:t>
            </a:r>
            <a:r>
              <a:rPr lang="en-GB" sz="2000" dirty="0" smtClean="0">
                <a:solidFill>
                  <a:schemeClr val="tx1"/>
                </a:solidFill>
              </a:rPr>
              <a:t> bod yn </a:t>
            </a:r>
            <a:r>
              <a:rPr lang="en-GB" sz="2000" dirty="0" err="1" smtClean="0">
                <a:solidFill>
                  <a:schemeClr val="tx1"/>
                </a:solidFill>
              </a:rPr>
              <a:t>barod</a:t>
            </a:r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390784" y="1012996"/>
            <a:ext cx="5976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400" dirty="0" smtClean="0">
                <a:solidFill>
                  <a:prstClr val="black"/>
                </a:solidFill>
                <a:latin typeface="+mn-lt"/>
              </a:rPr>
              <a:t>Prepared to deliver the new curriculum?</a:t>
            </a:r>
            <a:endParaRPr lang="en-GB" altLang="en-US" sz="24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6840824" y="1561846"/>
            <a:ext cx="4392488" cy="1132030"/>
          </a:xfrm>
          <a:prstGeom prst="wedgeRoundRectCallou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51.8% of school leaders respondents agreed they were prepared 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617578" y="3153544"/>
            <a:ext cx="4392488" cy="1132030"/>
          </a:xfrm>
          <a:prstGeom prst="wedgeRoundRectCallou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>
                <a:solidFill>
                  <a:schemeClr val="tx1"/>
                </a:solidFill>
              </a:rPr>
              <a:t>Cytunodd</a:t>
            </a:r>
            <a:r>
              <a:rPr lang="en-GB" sz="2000" dirty="0">
                <a:solidFill>
                  <a:schemeClr val="tx1"/>
                </a:solidFill>
              </a:rPr>
              <a:t> 38.4% ymatebwyr </a:t>
            </a:r>
            <a:r>
              <a:rPr lang="en-GB" sz="2000" dirty="0" err="1">
                <a:solidFill>
                  <a:schemeClr val="tx1"/>
                </a:solidFill>
              </a:rPr>
              <a:t>arweinwyr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ysgol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f</a:t>
            </a:r>
            <a:r>
              <a:rPr lang="en-GB" sz="2000" dirty="0" err="1" smtClean="0">
                <a:solidFill>
                  <a:schemeClr val="tx1"/>
                </a:solidFill>
              </a:rPr>
              <a:t>od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eu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cydweithwyr</a:t>
            </a:r>
            <a:r>
              <a:rPr lang="en-GB" sz="2000" dirty="0">
                <a:solidFill>
                  <a:schemeClr val="tx1"/>
                </a:solidFill>
              </a:rPr>
              <a:t>/staff yn </a:t>
            </a:r>
            <a:r>
              <a:rPr lang="en-GB" sz="2000" dirty="0" err="1">
                <a:solidFill>
                  <a:schemeClr val="tx1"/>
                </a:solidFill>
              </a:rPr>
              <a:t>barod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832170" y="3153544"/>
            <a:ext cx="4392488" cy="1132030"/>
          </a:xfrm>
          <a:prstGeom prst="wedgeRoundRectCallou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38.4% of school leader respondents agreed their colleagues/staff were prepared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6832170" y="4745242"/>
            <a:ext cx="4392488" cy="1132030"/>
          </a:xfrm>
          <a:prstGeom prst="wedgeRoundRectCallou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33.3% of school teacher respondents agreed they were prepared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617578" y="4745242"/>
            <a:ext cx="4392488" cy="1132030"/>
          </a:xfrm>
          <a:prstGeom prst="wedgeRoundRectCallou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>
                <a:solidFill>
                  <a:schemeClr val="tx1"/>
                </a:solidFill>
              </a:rPr>
              <a:t>Cytunodd</a:t>
            </a:r>
            <a:r>
              <a:rPr lang="en-GB" sz="2000" dirty="0">
                <a:solidFill>
                  <a:schemeClr val="tx1"/>
                </a:solidFill>
              </a:rPr>
              <a:t> 33.3% ymatebwyr </a:t>
            </a:r>
            <a:r>
              <a:rPr lang="en-GB" sz="2000" dirty="0" err="1">
                <a:solidFill>
                  <a:schemeClr val="tx1"/>
                </a:solidFill>
              </a:rPr>
              <a:t>athrawon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ysgol</a:t>
            </a:r>
            <a:r>
              <a:rPr lang="en-GB" sz="2000" dirty="0">
                <a:solidFill>
                  <a:schemeClr val="tx1"/>
                </a:solidFill>
              </a:rPr>
              <a:t> yn </a:t>
            </a:r>
            <a:r>
              <a:rPr lang="en-GB" sz="2000" dirty="0" err="1">
                <a:solidFill>
                  <a:schemeClr val="tx1"/>
                </a:solidFill>
              </a:rPr>
              <a:t>barod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288" y="1674217"/>
            <a:ext cx="5986791" cy="46821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1" y="1699766"/>
            <a:ext cx="6035563" cy="45053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56040" y="304559"/>
            <a:ext cx="5615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/>
              <a:t>Agreed/strongly agreed that they </a:t>
            </a:r>
            <a:r>
              <a:rPr lang="en-GB" sz="2800" b="1" dirty="0"/>
              <a:t>were </a:t>
            </a:r>
            <a:r>
              <a:rPr lang="en-GB" sz="2800" b="1" dirty="0" smtClean="0"/>
              <a:t>prepared to deliver the new curriculum by phase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1255" y="304559"/>
            <a:ext cx="56161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Cytuno</a:t>
            </a:r>
            <a:r>
              <a:rPr lang="en-GB" sz="2800" b="1" dirty="0" smtClean="0"/>
              <a:t>/</a:t>
            </a:r>
            <a:r>
              <a:rPr lang="en-GB" sz="2800" b="1" dirty="0" err="1" smtClean="0"/>
              <a:t>Cytuno’n</a:t>
            </a:r>
            <a:r>
              <a:rPr lang="en-GB" sz="2800" b="1" dirty="0" smtClean="0"/>
              <a:t> </a:t>
            </a:r>
            <a:r>
              <a:rPr lang="en-GB" sz="2800" b="1" dirty="0" err="1"/>
              <a:t>gryf</a:t>
            </a:r>
            <a:r>
              <a:rPr lang="en-GB" sz="2800" b="1" dirty="0"/>
              <a:t> </a:t>
            </a:r>
            <a:r>
              <a:rPr lang="en-GB" sz="2800" b="1" dirty="0" err="1"/>
              <a:t>eu</a:t>
            </a:r>
            <a:r>
              <a:rPr lang="en-GB" sz="2800" b="1" dirty="0"/>
              <a:t> </a:t>
            </a:r>
            <a:r>
              <a:rPr lang="en-GB" sz="2800" b="1" dirty="0" smtClean="0"/>
              <a:t>bod yn </a:t>
            </a:r>
            <a:r>
              <a:rPr lang="en-GB" sz="2800" b="1" dirty="0" err="1" smtClean="0"/>
              <a:t>barod</a:t>
            </a:r>
            <a:r>
              <a:rPr lang="en-GB" sz="2800" b="1" dirty="0" smtClean="0"/>
              <a:t> i </a:t>
            </a:r>
            <a:r>
              <a:rPr lang="en-GB" sz="2800" b="1" dirty="0" err="1" smtClean="0"/>
              <a:t>gyflwyno’r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cwricwlwm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newydd</a:t>
            </a:r>
            <a:r>
              <a:rPr lang="en-GB" sz="2800" b="1" dirty="0" smtClean="0"/>
              <a:t> yn </a:t>
            </a:r>
            <a:r>
              <a:rPr lang="en-GB" sz="2800" b="1" dirty="0" err="1" smtClean="0"/>
              <a:t>ôl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cyfnod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11725723" y="1804321"/>
            <a:ext cx="432008" cy="3325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%</a:t>
            </a:r>
            <a:endParaRPr lang="en-GB" sz="1600" b="1" dirty="0"/>
          </a:p>
        </p:txBody>
      </p:sp>
      <p:sp>
        <p:nvSpPr>
          <p:cNvPr id="8" name="TextBox 1"/>
          <p:cNvSpPr txBox="1"/>
          <p:nvPr/>
        </p:nvSpPr>
        <p:spPr>
          <a:xfrm>
            <a:off x="5651250" y="1804322"/>
            <a:ext cx="432008" cy="3325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%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53225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240016" y="431757"/>
            <a:ext cx="4803243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New school curriculum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9416" y="424426"/>
            <a:ext cx="500656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3500" b="1" dirty="0" err="1">
                <a:solidFill>
                  <a:prstClr val="black"/>
                </a:solidFill>
              </a:rPr>
              <a:t>Cwricwlwm</a:t>
            </a:r>
            <a:r>
              <a:rPr lang="en-GB" altLang="en-US" sz="3500" b="1" dirty="0">
                <a:solidFill>
                  <a:prstClr val="black"/>
                </a:solidFill>
              </a:rPr>
              <a:t> </a:t>
            </a:r>
            <a:r>
              <a:rPr lang="en-GB" altLang="en-US" sz="3500" b="1" dirty="0" err="1" smtClean="0">
                <a:solidFill>
                  <a:prstClr val="black"/>
                </a:solidFill>
              </a:rPr>
              <a:t>ysgol</a:t>
            </a:r>
            <a:r>
              <a:rPr lang="en-GB" altLang="en-US" sz="3500" b="1" dirty="0" smtClean="0">
                <a:solidFill>
                  <a:prstClr val="black"/>
                </a:solidFill>
              </a:rPr>
              <a:t> </a:t>
            </a:r>
            <a:r>
              <a:rPr lang="en-GB" altLang="en-US" sz="3500" b="1" dirty="0" err="1" smtClean="0">
                <a:solidFill>
                  <a:prstClr val="black"/>
                </a:solidFill>
              </a:rPr>
              <a:t>newydd</a:t>
            </a:r>
            <a:endParaRPr lang="en-GB" sz="35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15377170"/>
              </p:ext>
            </p:extLst>
          </p:nvPr>
        </p:nvGraphicFramePr>
        <p:xfrm>
          <a:off x="277144" y="1055368"/>
          <a:ext cx="11305256" cy="5150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66904" y="276308"/>
            <a:ext cx="16561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b="1" dirty="0" err="1" smtClean="0">
                <a:solidFill>
                  <a:prstClr val="black"/>
                </a:solidFill>
                <a:latin typeface="Calibri"/>
              </a:rPr>
              <a:t>Lles</a:t>
            </a:r>
            <a:endParaRPr lang="en-GB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93934" y="224556"/>
            <a:ext cx="23762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b="1" dirty="0" smtClean="0">
                <a:solidFill>
                  <a:prstClr val="black"/>
                </a:solidFill>
                <a:latin typeface="Calibri"/>
              </a:rPr>
              <a:t>Wellbeing</a:t>
            </a:r>
            <a:endParaRPr lang="en-GB" altLang="en-US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65631726"/>
              </p:ext>
            </p:extLst>
          </p:nvPr>
        </p:nvGraphicFramePr>
        <p:xfrm>
          <a:off x="237823" y="3858557"/>
          <a:ext cx="6079522" cy="2318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7823" y="806973"/>
            <a:ext cx="5652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Roedd</a:t>
            </a:r>
            <a:r>
              <a:rPr lang="en-GB" dirty="0"/>
              <a:t> </a:t>
            </a:r>
            <a:r>
              <a:rPr lang="en-GB" dirty="0" err="1"/>
              <a:t>pandemig</a:t>
            </a:r>
            <a:r>
              <a:rPr lang="en-GB" dirty="0"/>
              <a:t> COVID-19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effeithio</a:t>
            </a:r>
            <a:r>
              <a:rPr lang="en-GB" dirty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les: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17344" y="846571"/>
            <a:ext cx="5652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sz="2000" dirty="0"/>
              <a:t>COVID-19</a:t>
            </a:r>
            <a:r>
              <a:rPr lang="en-GB" dirty="0"/>
              <a:t> pandemic had impacted on </a:t>
            </a:r>
            <a:r>
              <a:rPr lang="en-GB" dirty="0" smtClean="0"/>
              <a:t>wellbeing: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95001" y="1230214"/>
            <a:ext cx="5377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 err="1"/>
              <a:t>Pryder</a:t>
            </a:r>
            <a:r>
              <a:rPr lang="en-GB" dirty="0"/>
              <a:t> am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hiechyd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hunain</a:t>
            </a:r>
            <a:r>
              <a:rPr lang="en-GB" dirty="0"/>
              <a:t> </a:t>
            </a:r>
            <a:r>
              <a:rPr lang="en-GB" dirty="0" err="1"/>
              <a:t>a’r</a:t>
            </a:r>
            <a:r>
              <a:rPr lang="en-GB" dirty="0"/>
              <a:t> </a:t>
            </a:r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agos</a:t>
            </a:r>
            <a:r>
              <a:rPr lang="en-GB" dirty="0"/>
              <a:t> </a:t>
            </a:r>
            <a:r>
              <a:rPr lang="en-GB" dirty="0" err="1"/>
              <a:t>atynt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267110" y="1198670"/>
            <a:ext cx="5503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/>
              <a:t>Concern about their own health and those close to them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80934" y="2004993"/>
            <a:ext cx="520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Teaching/working/leading practices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69855" y="1975254"/>
            <a:ext cx="524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err="1" smtClean="0"/>
              <a:t>Arferion</a:t>
            </a:r>
            <a:r>
              <a:rPr lang="en-GB" dirty="0" smtClean="0"/>
              <a:t> </a:t>
            </a:r>
            <a:r>
              <a:rPr lang="en-GB" dirty="0" err="1" smtClean="0"/>
              <a:t>addysgu</a:t>
            </a:r>
            <a:r>
              <a:rPr lang="en-GB" dirty="0" smtClean="0"/>
              <a:t> </a:t>
            </a:r>
            <a:r>
              <a:rPr lang="en-GB" dirty="0"/>
              <a:t>/ </a:t>
            </a:r>
            <a:r>
              <a:rPr lang="en-GB" dirty="0" err="1"/>
              <a:t>gweithio</a:t>
            </a:r>
            <a:r>
              <a:rPr lang="en-GB" dirty="0"/>
              <a:t> </a:t>
            </a:r>
            <a:r>
              <a:rPr lang="en-GB" dirty="0" smtClean="0"/>
              <a:t>/ </a:t>
            </a:r>
            <a:r>
              <a:rPr lang="en-GB" dirty="0" err="1" smtClean="0"/>
              <a:t>arwain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299937" y="2870889"/>
            <a:ext cx="3007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/>
              <a:t>Lles</a:t>
            </a:r>
            <a:r>
              <a:rPr lang="es-ES" dirty="0"/>
              <a:t> </a:t>
            </a:r>
            <a:r>
              <a:rPr lang="es-ES" dirty="0" smtClean="0"/>
              <a:t>a </a:t>
            </a:r>
            <a:r>
              <a:rPr lang="es-ES" dirty="0" err="1"/>
              <a:t>diogelwch</a:t>
            </a:r>
            <a:r>
              <a:rPr lang="es-ES" dirty="0"/>
              <a:t> </a:t>
            </a:r>
            <a:r>
              <a:rPr lang="es-ES" dirty="0" err="1"/>
              <a:t>yn</a:t>
            </a:r>
            <a:r>
              <a:rPr lang="es-ES" dirty="0"/>
              <a:t> y </a:t>
            </a:r>
            <a:r>
              <a:rPr lang="es-ES" dirty="0" err="1" smtClean="0"/>
              <a:t>gweithle</a:t>
            </a:r>
            <a:endParaRPr lang="es-ES" dirty="0"/>
          </a:p>
        </p:txBody>
      </p:sp>
      <p:sp>
        <p:nvSpPr>
          <p:cNvPr id="21" name="Rectangle 20"/>
          <p:cNvSpPr/>
          <p:nvPr/>
        </p:nvSpPr>
        <p:spPr>
          <a:xfrm>
            <a:off x="6280934" y="2821658"/>
            <a:ext cx="2973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 smtClean="0"/>
              <a:t>Well-being </a:t>
            </a:r>
            <a:r>
              <a:rPr lang="en-GB" dirty="0"/>
              <a:t>and safety at work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6317344" y="1196752"/>
            <a:ext cx="5377562" cy="746441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317344" y="1988081"/>
            <a:ext cx="5377562" cy="746441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6317344" y="2791986"/>
            <a:ext cx="5377562" cy="746441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304388" y="1533184"/>
            <a:ext cx="2266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/>
              <a:t>ST 75.8% - YWP 69.7</a:t>
            </a:r>
            <a:r>
              <a:rPr lang="en-GB" dirty="0" smtClean="0"/>
              <a:t>%</a:t>
            </a:r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269855" y="2841319"/>
            <a:ext cx="5377562" cy="746441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269855" y="2022787"/>
            <a:ext cx="5377562" cy="746441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269855" y="1196752"/>
            <a:ext cx="5377562" cy="746441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317344" y="3118255"/>
            <a:ext cx="3244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 smtClean="0"/>
              <a:t>ST 69.1</a:t>
            </a:r>
            <a:r>
              <a:rPr lang="en-GB" dirty="0"/>
              <a:t>%, </a:t>
            </a:r>
            <a:r>
              <a:rPr lang="en-GB" dirty="0" smtClean="0"/>
              <a:t>FET </a:t>
            </a:r>
            <a:r>
              <a:rPr lang="en-GB" dirty="0"/>
              <a:t>68.5%, FSW </a:t>
            </a:r>
            <a:r>
              <a:rPr lang="en-GB" dirty="0" smtClean="0"/>
              <a:t>66.8</a:t>
            </a:r>
            <a:r>
              <a:rPr lang="en-GB" dirty="0"/>
              <a:t>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17344" y="2296599"/>
            <a:ext cx="520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SL </a:t>
            </a:r>
            <a:r>
              <a:rPr lang="en-GB" dirty="0"/>
              <a:t>82.7%, </a:t>
            </a:r>
            <a:r>
              <a:rPr lang="en-GB" dirty="0" smtClean="0"/>
              <a:t>FET 75.2</a:t>
            </a:r>
            <a:r>
              <a:rPr lang="en-GB" dirty="0"/>
              <a:t>%, ST </a:t>
            </a:r>
            <a:r>
              <a:rPr lang="en-GB" dirty="0" smtClean="0"/>
              <a:t>72.9%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299937" y="1509256"/>
            <a:ext cx="2266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/>
              <a:t>ST 75.8% - YWP 69.7</a:t>
            </a:r>
            <a:r>
              <a:rPr lang="en-GB" dirty="0" smtClean="0"/>
              <a:t>%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299937" y="3180057"/>
            <a:ext cx="3244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 smtClean="0"/>
              <a:t>ST 69.1</a:t>
            </a:r>
            <a:r>
              <a:rPr lang="en-GB" dirty="0"/>
              <a:t>%, </a:t>
            </a:r>
            <a:r>
              <a:rPr lang="en-GB" dirty="0" smtClean="0"/>
              <a:t>FET </a:t>
            </a:r>
            <a:r>
              <a:rPr lang="en-GB" dirty="0"/>
              <a:t>68.5%, FSW </a:t>
            </a:r>
            <a:r>
              <a:rPr lang="en-GB" dirty="0" smtClean="0"/>
              <a:t>66.8</a:t>
            </a:r>
            <a:r>
              <a:rPr lang="en-GB" dirty="0"/>
              <a:t>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5215" y="2343310"/>
            <a:ext cx="520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SL </a:t>
            </a:r>
            <a:r>
              <a:rPr lang="en-GB" dirty="0"/>
              <a:t>82.7%, </a:t>
            </a:r>
            <a:r>
              <a:rPr lang="en-GB" dirty="0" smtClean="0"/>
              <a:t>FET 75.2</a:t>
            </a:r>
            <a:r>
              <a:rPr lang="en-GB" dirty="0"/>
              <a:t>%, ST </a:t>
            </a:r>
            <a:r>
              <a:rPr lang="en-GB" dirty="0" smtClean="0"/>
              <a:t>72.9%</a:t>
            </a:r>
            <a:endParaRPr lang="en-GB" dirty="0"/>
          </a:p>
        </p:txBody>
      </p:sp>
      <p:sp>
        <p:nvSpPr>
          <p:cNvPr id="27" name="Rounded Rectangle 26"/>
          <p:cNvSpPr/>
          <p:nvPr/>
        </p:nvSpPr>
        <p:spPr>
          <a:xfrm>
            <a:off x="6596233" y="3852250"/>
            <a:ext cx="5094849" cy="1130697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816080" y="5161621"/>
            <a:ext cx="4703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j-lt"/>
              </a:rPr>
              <a:t>Most groups agreed they felt secure in their job (during the last 12 months/during-COVID-19) </a:t>
            </a:r>
            <a:endParaRPr lang="en-GB" sz="20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61039" y="3858557"/>
            <a:ext cx="43156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-GB" altLang="en-US" sz="2000" dirty="0">
                <a:solidFill>
                  <a:srgbClr val="202124"/>
                </a:solidFill>
              </a:rPr>
              <a:t>Cytunodd mwyafrif y grwpiau eu bod yn teimlo'n ddiogel yn eu swydd (yn ystod y 12 mis diwethaf / yn </a:t>
            </a:r>
            <a:r>
              <a:rPr lang="cy-GB" altLang="en-US" sz="2000" dirty="0" smtClean="0">
                <a:solidFill>
                  <a:srgbClr val="202124"/>
                </a:solidFill>
              </a:rPr>
              <a:t>ystod COVID-19</a:t>
            </a:r>
            <a:r>
              <a:rPr lang="cy-GB" altLang="en-US" dirty="0">
                <a:solidFill>
                  <a:srgbClr val="202124"/>
                </a:solidFill>
                <a:latin typeface="inherit"/>
              </a:rPr>
              <a:t>)</a:t>
            </a:r>
            <a:r>
              <a:rPr lang="cy-GB" altLang="en-US" sz="1000" dirty="0"/>
              <a:t> </a:t>
            </a:r>
            <a:endParaRPr lang="cy-GB" altLang="en-US" sz="1400" dirty="0">
              <a:latin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600056" y="5098763"/>
            <a:ext cx="5094849" cy="1130697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4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08" y="1288154"/>
            <a:ext cx="11219456" cy="4333868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135560" y="175915"/>
            <a:ext cx="16561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b="1" dirty="0" err="1" smtClean="0">
                <a:solidFill>
                  <a:prstClr val="black"/>
                </a:solidFill>
                <a:latin typeface="Calibri"/>
              </a:rPr>
              <a:t>Lles</a:t>
            </a:r>
            <a:endParaRPr lang="en-GB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761363" y="184774"/>
            <a:ext cx="23762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b="1" dirty="0" smtClean="0">
                <a:solidFill>
                  <a:prstClr val="black"/>
                </a:solidFill>
                <a:latin typeface="Calibri"/>
              </a:rPr>
              <a:t>Wellbeing</a:t>
            </a:r>
            <a:endParaRPr lang="en-GB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208" y="800547"/>
            <a:ext cx="6408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Cefnogaeth</a:t>
            </a:r>
            <a:r>
              <a:rPr lang="en-GB" dirty="0" smtClean="0"/>
              <a:t> </a:t>
            </a:r>
            <a:r>
              <a:rPr lang="en-GB" dirty="0"/>
              <a:t>gan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 smtClean="0"/>
              <a:t>cyflogwr</a:t>
            </a:r>
            <a:r>
              <a:rPr lang="en-GB" dirty="0"/>
              <a:t> </a:t>
            </a:r>
            <a:r>
              <a:rPr lang="en-GB" dirty="0" smtClean="0"/>
              <a:t>- A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pryderon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cymryd</a:t>
            </a:r>
            <a:r>
              <a:rPr lang="en-GB" dirty="0"/>
              <a:t> o </a:t>
            </a:r>
            <a:r>
              <a:rPr lang="en-GB" dirty="0" err="1"/>
              <a:t>ddifrif</a:t>
            </a:r>
            <a:r>
              <a:rPr lang="en-GB" dirty="0"/>
              <a:t> ac a </a:t>
            </a:r>
            <a:r>
              <a:rPr lang="en-GB" dirty="0" err="1"/>
              <a:t>fydd</a:t>
            </a:r>
            <a:r>
              <a:rPr lang="en-GB" dirty="0"/>
              <a:t> </a:t>
            </a:r>
            <a:r>
              <a:rPr lang="en-GB" dirty="0" err="1"/>
              <a:t>cyflogwr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gwneud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 a </a:t>
            </a:r>
            <a:r>
              <a:rPr lang="en-GB" dirty="0" err="1"/>
              <a:t>allant</a:t>
            </a:r>
            <a:r>
              <a:rPr lang="en-GB" dirty="0"/>
              <a:t> i </a:t>
            </a:r>
            <a:r>
              <a:rPr lang="en-GB" dirty="0" err="1"/>
              <a:t>helpu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497358" y="69269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Supported </a:t>
            </a:r>
            <a:r>
              <a:rPr lang="en-GB" dirty="0"/>
              <a:t>by their employer  - Are concerns taken seriously and will employer do what they can to help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20" y="5661879"/>
            <a:ext cx="11982749" cy="66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0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1344" y="5242169"/>
            <a:ext cx="120006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400" dirty="0" err="1">
                <a:solidFill>
                  <a:prstClr val="black"/>
                </a:solidFill>
                <a:latin typeface="Calibri"/>
              </a:rPr>
              <a:t>Hyder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400" dirty="0" err="1">
                <a:solidFill>
                  <a:prstClr val="black"/>
                </a:solidFill>
                <a:latin typeface="Calibri"/>
              </a:rPr>
              <a:t>wrth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400" dirty="0" err="1">
                <a:solidFill>
                  <a:prstClr val="black"/>
                </a:solidFill>
                <a:latin typeface="Calibri"/>
              </a:rPr>
              <a:t>ddarparu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400" dirty="0" err="1">
                <a:solidFill>
                  <a:prstClr val="black"/>
                </a:solidFill>
                <a:latin typeface="Calibri"/>
              </a:rPr>
              <a:t>dysgu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400" dirty="0" err="1">
                <a:solidFill>
                  <a:prstClr val="black"/>
                </a:solidFill>
                <a:latin typeface="Calibri"/>
              </a:rPr>
              <a:t>digidol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 / </a:t>
            </a:r>
            <a:r>
              <a:rPr lang="en-GB" altLang="en-US" sz="2400" dirty="0" err="1" smtClean="0">
                <a:solidFill>
                  <a:prstClr val="black"/>
                </a:solidFill>
                <a:latin typeface="Calibri"/>
              </a:rPr>
              <a:t>cyfunol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 – </a:t>
            </a:r>
            <a:r>
              <a:rPr lang="en-GB" altLang="en-US" sz="2400" dirty="0" err="1" smtClean="0">
                <a:solidFill>
                  <a:prstClr val="black"/>
                </a:solidFill>
                <a:latin typeface="Calibri"/>
              </a:rPr>
              <a:t>eithaf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400" dirty="0" err="1" smtClean="0">
                <a:solidFill>
                  <a:prstClr val="black"/>
                </a:solidFill>
                <a:latin typeface="Calibri"/>
              </a:rPr>
              <a:t>uchel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.  </a:t>
            </a:r>
            <a:r>
              <a:rPr lang="en-GB" altLang="en-US" sz="2400" dirty="0" err="1" smtClean="0">
                <a:solidFill>
                  <a:prstClr val="black"/>
                </a:solidFill>
                <a:latin typeface="Calibri"/>
              </a:rPr>
              <a:t>Cyn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 COVID-19  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en-GB" altLang="en-US" sz="2400" dirty="0" err="1">
                <a:solidFill>
                  <a:prstClr val="black"/>
                </a:solidFill>
                <a:latin typeface="Calibri"/>
              </a:rPr>
              <a:t>ymateb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400" dirty="0" err="1" smtClean="0">
                <a:solidFill>
                  <a:prstClr val="black"/>
                </a:solidFill>
                <a:latin typeface="Calibri"/>
              </a:rPr>
              <a:t>cymysg</a:t>
            </a:r>
            <a:endParaRPr lang="en-GB" altLang="en-US" sz="2400" dirty="0" smtClean="0">
              <a:solidFill>
                <a:prstClr val="black"/>
              </a:solidFill>
              <a:latin typeface="Calibri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Confidence 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in delivering digital/blended 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learning – fairly high.  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re COVID-19  </a:t>
            </a:r>
            <a:r>
              <a:rPr lang="en-GB" altLang="en-US" sz="2400" dirty="0">
                <a:solidFill>
                  <a:prstClr val="black"/>
                </a:solidFill>
                <a:latin typeface="Calibri"/>
              </a:rPr>
              <a:t>- mixed </a:t>
            </a:r>
            <a:r>
              <a:rPr lang="en-GB" altLang="en-US" sz="2400" dirty="0" smtClean="0">
                <a:solidFill>
                  <a:prstClr val="black"/>
                </a:solidFill>
                <a:latin typeface="Calibri"/>
              </a:rPr>
              <a:t>response</a:t>
            </a:r>
            <a:endParaRPr lang="en-GB" alt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71364" y="515146"/>
            <a:ext cx="116406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600" b="1" dirty="0" err="1" smtClean="0">
                <a:solidFill>
                  <a:prstClr val="black"/>
                </a:solidFill>
                <a:latin typeface="Calibri"/>
              </a:rPr>
              <a:t>Dysgu</a:t>
            </a:r>
            <a:r>
              <a:rPr lang="en-GB" altLang="en-US" sz="36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600" b="1" dirty="0" err="1">
                <a:solidFill>
                  <a:prstClr val="black"/>
                </a:solidFill>
                <a:latin typeface="Calibri"/>
              </a:rPr>
              <a:t>cyfunol</a:t>
            </a:r>
            <a:r>
              <a:rPr lang="en-GB" altLang="en-US" sz="36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600" b="1" dirty="0" smtClean="0">
                <a:solidFill>
                  <a:prstClr val="black"/>
                </a:solidFill>
                <a:latin typeface="Calibri"/>
              </a:rPr>
              <a:t>ac </a:t>
            </a:r>
            <a:r>
              <a:rPr lang="en-GB" altLang="en-US" sz="3600" b="1" dirty="0">
                <a:solidFill>
                  <a:prstClr val="black"/>
                </a:solidFill>
                <a:latin typeface="Calibri"/>
              </a:rPr>
              <a:t>o </a:t>
            </a:r>
            <a:r>
              <a:rPr lang="en-GB" altLang="en-US" sz="3600" b="1" dirty="0" smtClean="0">
                <a:solidFill>
                  <a:prstClr val="black"/>
                </a:solidFill>
                <a:latin typeface="Calibri"/>
              </a:rPr>
              <a:t>bell                  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Blended </a:t>
            </a:r>
            <a:r>
              <a:rPr lang="en-GB" altLang="en-US" sz="3500" b="1" dirty="0">
                <a:solidFill>
                  <a:prstClr val="black"/>
                </a:solidFill>
                <a:latin typeface="Calibri"/>
              </a:rPr>
              <a:t>and digital 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learning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332252" y="1494348"/>
            <a:ext cx="5668403" cy="1065548"/>
            <a:chOff x="140369" y="226619"/>
            <a:chExt cx="5907571" cy="1065548"/>
          </a:xfrm>
        </p:grpSpPr>
        <p:sp>
          <p:nvSpPr>
            <p:cNvPr id="8" name="Pentagon 7"/>
            <p:cNvSpPr/>
            <p:nvPr/>
          </p:nvSpPr>
          <p:spPr>
            <a:xfrm rot="10800000">
              <a:off x="140369" y="251577"/>
              <a:ext cx="5907571" cy="1040590"/>
            </a:xfrm>
            <a:prstGeom prst="homePlate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ysClr val="windowText" lastClr="000000">
                  <a:shade val="80000"/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Pentagon 4"/>
            <p:cNvSpPr/>
            <p:nvPr/>
          </p:nvSpPr>
          <p:spPr>
            <a:xfrm>
              <a:off x="369893" y="226619"/>
              <a:ext cx="5647423" cy="10405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8872" tIns="76200" rIns="14224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Benefits of continuing with digital/blended learning post COVID-19</a:t>
              </a:r>
              <a:endParaRPr lang="en-GB" sz="2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02868" y="2635806"/>
            <a:ext cx="5771199" cy="1051118"/>
            <a:chOff x="109744" y="1353990"/>
            <a:chExt cx="6014704" cy="1051118"/>
          </a:xfrm>
        </p:grpSpPr>
        <p:sp>
          <p:nvSpPr>
            <p:cNvPr id="11" name="Pentagon 10"/>
            <p:cNvSpPr/>
            <p:nvPr/>
          </p:nvSpPr>
          <p:spPr>
            <a:xfrm rot="10800000">
              <a:off x="109744" y="1364518"/>
              <a:ext cx="5907571" cy="1040590"/>
            </a:xfrm>
            <a:prstGeom prst="homePlate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ysClr val="windowText" lastClr="000000">
                  <a:shade val="80000"/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Pentagon 4"/>
            <p:cNvSpPr/>
            <p:nvPr/>
          </p:nvSpPr>
          <p:spPr>
            <a:xfrm>
              <a:off x="477024" y="1353990"/>
              <a:ext cx="5647424" cy="10405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8872" tIns="83820" rIns="156464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Additional training and support available – more beneficial</a:t>
              </a:r>
              <a:endParaRPr lang="en-GB" sz="2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32252" y="3782686"/>
            <a:ext cx="5668403" cy="1053196"/>
            <a:chOff x="143022" y="2413722"/>
            <a:chExt cx="5907571" cy="1053196"/>
          </a:xfrm>
        </p:grpSpPr>
        <p:sp>
          <p:nvSpPr>
            <p:cNvPr id="14" name="Pentagon 13"/>
            <p:cNvSpPr/>
            <p:nvPr/>
          </p:nvSpPr>
          <p:spPr>
            <a:xfrm rot="10800000">
              <a:off x="143022" y="2413722"/>
              <a:ext cx="5907571" cy="1040590"/>
            </a:xfrm>
            <a:prstGeom prst="homePlate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ysClr val="windowText" lastClr="000000">
                  <a:shade val="80000"/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Pentagon 4"/>
            <p:cNvSpPr/>
            <p:nvPr/>
          </p:nvSpPr>
          <p:spPr>
            <a:xfrm>
              <a:off x="267333" y="2426328"/>
              <a:ext cx="5647424" cy="10405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8872" tIns="83820" rIns="156464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Most had technology and equipment needed – reliability issues mentioned</a:t>
              </a:r>
              <a:endParaRPr lang="en-GB" sz="2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0325" y="1486449"/>
            <a:ext cx="5701347" cy="1076826"/>
            <a:chOff x="135469" y="215987"/>
            <a:chExt cx="5701347" cy="1076826"/>
          </a:xfrm>
        </p:grpSpPr>
        <p:sp>
          <p:nvSpPr>
            <p:cNvPr id="17" name="Pentagon 16"/>
            <p:cNvSpPr/>
            <p:nvPr/>
          </p:nvSpPr>
          <p:spPr>
            <a:xfrm rot="10800000">
              <a:off x="135469" y="253379"/>
              <a:ext cx="5701347" cy="1039434"/>
            </a:xfrm>
            <a:prstGeom prst="homePlate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ysClr val="windowText" lastClr="000000">
                  <a:shade val="80000"/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Pentagon 4"/>
            <p:cNvSpPr/>
            <p:nvPr/>
          </p:nvSpPr>
          <p:spPr>
            <a:xfrm>
              <a:off x="265398" y="215987"/>
              <a:ext cx="5441489" cy="1039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8362" tIns="76200" rIns="14224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  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Buddion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altLang="en-US" sz="2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i </a:t>
              </a:r>
              <a:r>
                <a:rPr lang="en-GB" altLang="en-US" sz="2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b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arhau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â 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dysgu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digidol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/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dysgu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cyfunol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ar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en-GB" altLang="en-US" sz="22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ôl</a:t>
              </a: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COVID-19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2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  </a:t>
              </a:r>
              <a:endParaRPr lang="en-GB" sz="2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709" y="2629121"/>
            <a:ext cx="5701347" cy="1039434"/>
            <a:chOff x="135469" y="1352490"/>
            <a:chExt cx="5701347" cy="1039434"/>
          </a:xfrm>
        </p:grpSpPr>
        <p:sp>
          <p:nvSpPr>
            <p:cNvPr id="20" name="Pentagon 19"/>
            <p:cNvSpPr/>
            <p:nvPr/>
          </p:nvSpPr>
          <p:spPr>
            <a:xfrm rot="10800000">
              <a:off x="135469" y="1352490"/>
              <a:ext cx="5701347" cy="1039434"/>
            </a:xfrm>
            <a:prstGeom prst="homePlate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ysClr val="windowText" lastClr="000000">
                  <a:shade val="80000"/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Pentagon 4"/>
            <p:cNvSpPr/>
            <p:nvPr/>
          </p:nvSpPr>
          <p:spPr>
            <a:xfrm rot="21600000">
              <a:off x="395327" y="1352490"/>
              <a:ext cx="5441489" cy="1039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8362" tIns="83820" rIns="156464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y-GB" sz="2200" kern="1200" dirty="0" smtClean="0"/>
                <a:t>Hyfforddiant a chefnogaeth ychwanegol ar gael – yn fwy buddiol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90324" y="3775007"/>
            <a:ext cx="5701347" cy="1039434"/>
            <a:chOff x="135469" y="2461850"/>
            <a:chExt cx="5701347" cy="1039434"/>
          </a:xfrm>
        </p:grpSpPr>
        <p:sp>
          <p:nvSpPr>
            <p:cNvPr id="23" name="Pentagon 22"/>
            <p:cNvSpPr/>
            <p:nvPr/>
          </p:nvSpPr>
          <p:spPr>
            <a:xfrm rot="10800000">
              <a:off x="135469" y="2461850"/>
              <a:ext cx="5701347" cy="1039434"/>
            </a:xfrm>
            <a:prstGeom prst="homePlate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ysClr val="windowText" lastClr="000000">
                  <a:shade val="80000"/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Pentagon 4"/>
            <p:cNvSpPr/>
            <p:nvPr/>
          </p:nvSpPr>
          <p:spPr>
            <a:xfrm rot="21600000">
              <a:off x="395327" y="2461850"/>
              <a:ext cx="5441489" cy="1039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8362" tIns="83820" rIns="156464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y-GB" sz="2200" kern="1200" dirty="0" smtClean="0"/>
                <a:t>  Angen technoleg ac offer ar y mwyafrif - soniwyd am ddibynadwyedd</a:t>
              </a:r>
              <a:endParaRPr lang="en-GB" sz="2200" kern="12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78409" y="1520463"/>
            <a:ext cx="1039434" cy="1039434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12700" cap="flat" cmpd="sng" algn="ctr">
            <a:solidFill>
              <a:sysClr val="windowText" lastClr="000000">
                <a:shade val="80000"/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Oval 25"/>
          <p:cNvSpPr/>
          <p:nvPr/>
        </p:nvSpPr>
        <p:spPr>
          <a:xfrm>
            <a:off x="74653" y="2648975"/>
            <a:ext cx="1039434" cy="1039434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12700" cap="flat" cmpd="sng" algn="ctr">
            <a:solidFill>
              <a:sysClr val="windowText" lastClr="000000">
                <a:shade val="80000"/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Oval 26"/>
          <p:cNvSpPr/>
          <p:nvPr/>
        </p:nvSpPr>
        <p:spPr>
          <a:xfrm>
            <a:off x="54087" y="3796448"/>
            <a:ext cx="1039434" cy="1039434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 w="12700" cap="flat" cmpd="sng" algn="ctr">
            <a:solidFill>
              <a:sysClr val="windowText" lastClr="000000">
                <a:shade val="80000"/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18249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127448" y="347476"/>
            <a:ext cx="45365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sz="3600" b="1" dirty="0" err="1">
                <a:latin typeface="+mn-lt"/>
              </a:rPr>
              <a:t>Dysgu</a:t>
            </a:r>
            <a:r>
              <a:rPr lang="en-GB" sz="3600" b="1" dirty="0">
                <a:latin typeface="+mn-lt"/>
              </a:rPr>
              <a:t> </a:t>
            </a:r>
            <a:r>
              <a:rPr lang="en-GB" sz="3600" b="1" dirty="0" err="1" smtClean="0">
                <a:latin typeface="+mn-lt"/>
              </a:rPr>
              <a:t>proffesiynol</a:t>
            </a:r>
            <a:r>
              <a:rPr lang="en-GB" sz="3600" b="1" dirty="0" smtClean="0">
                <a:latin typeface="+mn-lt"/>
              </a:rPr>
              <a:t>	</a:t>
            </a:r>
            <a:endParaRPr lang="en-GB" altLang="en-US" sz="35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006943" y="317923"/>
            <a:ext cx="45754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Professional learning</a:t>
            </a:r>
            <a:endParaRPr lang="en-GB" altLang="en-US" sz="35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705" y="1006019"/>
            <a:ext cx="63093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Gofyniad</a:t>
            </a:r>
            <a:r>
              <a:rPr lang="en-GB" sz="2000" dirty="0"/>
              <a:t> DPP 30 </a:t>
            </a:r>
            <a:r>
              <a:rPr lang="en-GB" sz="2000" dirty="0" err="1"/>
              <a:t>awr</a:t>
            </a:r>
            <a:r>
              <a:rPr lang="en-GB" sz="2000" dirty="0"/>
              <a:t> (</a:t>
            </a:r>
            <a:r>
              <a:rPr lang="en-GB" sz="2000" dirty="0" err="1"/>
              <a:t>cyfwerth</a:t>
            </a:r>
            <a:r>
              <a:rPr lang="en-GB" sz="2000" dirty="0"/>
              <a:t> ag </a:t>
            </a:r>
            <a:r>
              <a:rPr lang="en-GB" sz="2000" dirty="0" err="1"/>
              <a:t>amser</a:t>
            </a:r>
            <a:r>
              <a:rPr lang="en-GB" sz="2000" dirty="0"/>
              <a:t> </a:t>
            </a:r>
            <a:r>
              <a:rPr lang="en-GB" sz="2000" dirty="0" err="1"/>
              <a:t>llawn</a:t>
            </a:r>
            <a:r>
              <a:rPr lang="en-GB" sz="2000" dirty="0"/>
              <a:t>)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FET </a:t>
            </a:r>
            <a:r>
              <a:rPr lang="en-GB" sz="2000" dirty="0" smtClean="0"/>
              <a:t>(</a:t>
            </a:r>
            <a:r>
              <a:rPr lang="en-GB" sz="2000" dirty="0" err="1" smtClean="0"/>
              <a:t>cytundeb</a:t>
            </a:r>
            <a:r>
              <a:rPr lang="en-GB" sz="2000" dirty="0" smtClean="0"/>
              <a:t> </a:t>
            </a:r>
            <a:r>
              <a:rPr lang="en-GB" sz="2000" dirty="0" err="1"/>
              <a:t>cenedlaethol</a:t>
            </a:r>
            <a:r>
              <a:rPr lang="en-GB" sz="2000" dirty="0" smtClean="0"/>
              <a:t>): 55.1</a:t>
            </a:r>
            <a:r>
              <a:rPr lang="en-GB" sz="2000" dirty="0"/>
              <a:t>% </a:t>
            </a:r>
            <a:r>
              <a:rPr lang="en-GB" sz="2000" dirty="0" err="1" smtClean="0"/>
              <a:t>wedi</a:t>
            </a:r>
            <a:r>
              <a:rPr lang="en-GB" sz="2000" dirty="0" smtClean="0"/>
              <a:t> </a:t>
            </a:r>
            <a:r>
              <a:rPr lang="en-GB" sz="2000" dirty="0" err="1" smtClean="0"/>
              <a:t>cwblhau</a:t>
            </a:r>
            <a:r>
              <a:rPr lang="en-GB" sz="2000" dirty="0" smtClean="0"/>
              <a:t> </a:t>
            </a:r>
            <a:r>
              <a:rPr lang="en-GB" sz="2000" dirty="0"/>
              <a:t>30 </a:t>
            </a:r>
            <a:r>
              <a:rPr lang="en-GB" sz="2000" dirty="0" err="1"/>
              <a:t>awr</a:t>
            </a:r>
            <a:r>
              <a:rPr lang="en-GB" sz="2000" dirty="0"/>
              <a:t> </a:t>
            </a:r>
            <a:r>
              <a:rPr lang="en-GB" sz="2000" dirty="0" err="1"/>
              <a:t>neu</a:t>
            </a:r>
            <a:r>
              <a:rPr lang="en-GB" sz="2000" dirty="0"/>
              <a:t> </a:t>
            </a:r>
            <a:r>
              <a:rPr lang="en-GB" sz="2000" dirty="0" err="1"/>
              <a:t>fwy</a:t>
            </a:r>
            <a:r>
              <a:rPr lang="en-GB" sz="2000" dirty="0"/>
              <a:t> y 12 </a:t>
            </a:r>
            <a:r>
              <a:rPr lang="en-GB" sz="2000" dirty="0" err="1"/>
              <a:t>mis</a:t>
            </a:r>
            <a:r>
              <a:rPr lang="en-GB" sz="2000" dirty="0"/>
              <a:t> </a:t>
            </a:r>
            <a:r>
              <a:rPr lang="en-GB" sz="2000" dirty="0" err="1" smtClean="0"/>
              <a:t>diwethaf</a:t>
            </a:r>
            <a:r>
              <a:rPr lang="en-GB" sz="2000" dirty="0" smtClean="0"/>
              <a:t>.</a:t>
            </a:r>
          </a:p>
          <a:p>
            <a:endParaRPr lang="en-GB" sz="2000" dirty="0"/>
          </a:p>
          <a:p>
            <a:r>
              <a:rPr lang="en-GB" sz="2000" dirty="0"/>
              <a:t>30 hour (FTE) CPD requirement for FET (national contract): 55.1% completed 30 hours or more last 12 months</a:t>
            </a:r>
            <a:r>
              <a:rPr lang="en-GB" sz="2000" dirty="0" smtClean="0"/>
              <a:t>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288992"/>
              </p:ext>
            </p:extLst>
          </p:nvPr>
        </p:nvGraphicFramePr>
        <p:xfrm>
          <a:off x="312030" y="2924944"/>
          <a:ext cx="5922916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27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7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err="1" smtClean="0"/>
                        <a:t>Mewn</a:t>
                      </a:r>
                      <a:r>
                        <a:rPr lang="en-GB" sz="2000" dirty="0" smtClean="0"/>
                        <a:t> </a:t>
                      </a:r>
                      <a:r>
                        <a:rPr lang="en-GB" sz="2000" dirty="0" err="1" smtClean="0"/>
                        <a:t>cymhariaeth</a:t>
                      </a:r>
                      <a:r>
                        <a:rPr lang="en-GB" sz="2000" dirty="0" smtClean="0"/>
                        <a:t>/in comparison: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49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bg1"/>
                          </a:solidFill>
                        </a:rPr>
                        <a:t>%</a:t>
                      </a: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49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SL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65.0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FET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55.1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WBLP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52.1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YWP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48.9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FELSW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43.4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ST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33.1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SLSW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32.7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320301322"/>
              </p:ext>
            </p:extLst>
          </p:nvPr>
        </p:nvGraphicFramePr>
        <p:xfrm>
          <a:off x="6600057" y="379171"/>
          <a:ext cx="5400600" cy="5354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737600" y="5332839"/>
            <a:ext cx="33798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debyg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arolwg</a:t>
            </a:r>
            <a:r>
              <a:rPr lang="en-GB" sz="2000" dirty="0"/>
              <a:t> </a:t>
            </a:r>
            <a:r>
              <a:rPr lang="en-GB" sz="2000" dirty="0" smtClean="0"/>
              <a:t>2016/17   </a:t>
            </a:r>
          </a:p>
          <a:p>
            <a:endParaRPr lang="en-GB" sz="2000" dirty="0"/>
          </a:p>
          <a:p>
            <a:r>
              <a:rPr lang="en-GB" sz="2000" dirty="0" smtClean="0"/>
              <a:t>Similar to 2016/17 survey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90948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08214" y="1676400"/>
            <a:ext cx="8154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n-US" altLang="en-US" sz="2400" b="1" u="sng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27448" y="347476"/>
            <a:ext cx="45365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sz="3600" b="1" dirty="0" err="1">
                <a:latin typeface="+mn-lt"/>
              </a:rPr>
              <a:t>Dysgu</a:t>
            </a:r>
            <a:r>
              <a:rPr lang="en-GB" sz="3600" b="1" dirty="0">
                <a:latin typeface="+mn-lt"/>
              </a:rPr>
              <a:t> </a:t>
            </a:r>
            <a:r>
              <a:rPr lang="en-GB" sz="3600" b="1" dirty="0" err="1" smtClean="0">
                <a:latin typeface="+mn-lt"/>
              </a:rPr>
              <a:t>proffesiynol</a:t>
            </a:r>
            <a:r>
              <a:rPr lang="en-GB" sz="3600" b="1" dirty="0" smtClean="0">
                <a:latin typeface="+mn-lt"/>
              </a:rPr>
              <a:t>	</a:t>
            </a:r>
            <a:endParaRPr lang="en-GB" altLang="en-US" sz="3500" b="1" dirty="0">
              <a:solidFill>
                <a:prstClr val="black"/>
              </a:solidFill>
              <a:latin typeface="+mn-lt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778180913"/>
              </p:ext>
            </p:extLst>
          </p:nvPr>
        </p:nvGraphicFramePr>
        <p:xfrm>
          <a:off x="5877856" y="1046051"/>
          <a:ext cx="6050792" cy="5289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006943" y="317923"/>
            <a:ext cx="45754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Professional learning</a:t>
            </a:r>
            <a:endParaRPr lang="en-GB" altLang="en-US" sz="35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64636" y="2465248"/>
            <a:ext cx="2395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Rhwystrau</a:t>
            </a:r>
            <a:r>
              <a:rPr lang="en-GB" sz="2000" dirty="0" smtClean="0"/>
              <a:t>/Barriers</a:t>
            </a:r>
            <a:endParaRPr lang="en-GB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191344" y="1046051"/>
            <a:ext cx="5472608" cy="4975237"/>
          </a:xfrm>
          <a:prstGeom prst="roundRect">
            <a:avLst/>
          </a:prstGeom>
          <a:noFill/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2767" y="1268760"/>
            <a:ext cx="4903091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dirty="0" err="1" smtClean="0">
                <a:solidFill>
                  <a:prstClr val="black"/>
                </a:solidFill>
                <a:latin typeface="+mj-lt"/>
              </a:rPr>
              <a:t>Onid</a:t>
            </a:r>
            <a:r>
              <a:rPr lang="en-GB" altLang="en-US" sz="20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oedd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unrhyw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rwystrau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a bod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eu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hanghenion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dysgu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proffesiynol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dros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y 12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mis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diwethaf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+mj-lt"/>
              </a:rPr>
              <a:t>wedi'u</a:t>
            </a:r>
            <a:r>
              <a:rPr lang="en-GB" altLang="en-US" sz="20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+mj-lt"/>
              </a:rPr>
              <a:t>diwallu'n</a:t>
            </a:r>
            <a:r>
              <a:rPr lang="en-GB" altLang="en-US" sz="20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+mj-lt"/>
              </a:rPr>
              <a:t>llawn</a:t>
            </a:r>
            <a:r>
              <a:rPr lang="en-GB" altLang="en-US" sz="2000" dirty="0" smtClean="0">
                <a:solidFill>
                  <a:prstClr val="black"/>
                </a:solidFill>
                <a:latin typeface="+mj-lt"/>
              </a:rPr>
              <a:t>: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2000" dirty="0">
              <a:solidFill>
                <a:prstClr val="black"/>
              </a:solidFill>
              <a:latin typeface="+mj-lt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dirty="0" smtClean="0">
                <a:latin typeface="+mj-lt"/>
              </a:rPr>
              <a:t>No </a:t>
            </a:r>
            <a:r>
              <a:rPr lang="en-GB" altLang="en-US" sz="2000" dirty="0">
                <a:latin typeface="+mj-lt"/>
              </a:rPr>
              <a:t>barriers and that their professional learning needs over the last 12 months had been fully </a:t>
            </a:r>
            <a:r>
              <a:rPr lang="en-GB" altLang="en-US" sz="2000" dirty="0" smtClean="0">
                <a:latin typeface="+mj-lt"/>
              </a:rPr>
              <a:t>met:</a:t>
            </a:r>
            <a:endParaRPr lang="en-GB" altLang="en-US" sz="2000" dirty="0">
              <a:latin typeface="+mj-lt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2000" dirty="0">
              <a:solidFill>
                <a:prstClr val="black"/>
              </a:solidFill>
              <a:latin typeface="+mj-lt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000" dirty="0">
                <a:latin typeface="+mj-lt"/>
              </a:rPr>
              <a:t>42.6% WBLP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000" dirty="0" smtClean="0">
                <a:latin typeface="+mj-lt"/>
              </a:rPr>
              <a:t>41.2% FELSW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000" dirty="0">
                <a:latin typeface="+mj-lt"/>
              </a:rPr>
              <a:t>35.7% </a:t>
            </a:r>
            <a:r>
              <a:rPr lang="en-GB" sz="2000" dirty="0" smtClean="0">
                <a:latin typeface="+mj-lt"/>
              </a:rPr>
              <a:t>YWP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000" dirty="0" smtClean="0">
                <a:latin typeface="+mj-lt"/>
              </a:rPr>
              <a:t>28.5% SL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000" dirty="0" smtClean="0">
                <a:latin typeface="+mj-lt"/>
              </a:rPr>
              <a:t>28.4% SLSW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dirty="0">
                <a:latin typeface="+mj-lt"/>
              </a:rPr>
              <a:t>27.9% FET </a:t>
            </a:r>
            <a:endParaRPr lang="en-GB" altLang="en-US" sz="2000" dirty="0" smtClean="0">
              <a:latin typeface="+mj-lt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000" dirty="0">
                <a:latin typeface="+mj-lt"/>
              </a:rPr>
              <a:t>17.9% </a:t>
            </a:r>
            <a:r>
              <a:rPr lang="en-GB" sz="2000" dirty="0" smtClean="0">
                <a:latin typeface="+mj-lt"/>
              </a:rPr>
              <a:t>ST</a:t>
            </a:r>
            <a:endParaRPr lang="en-GB" altLang="en-US" sz="20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16632" y="308554"/>
            <a:ext cx="103513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3600" b="1" dirty="0" err="1">
                <a:solidFill>
                  <a:prstClr val="black"/>
                </a:solidFill>
                <a:latin typeface="Calibri"/>
              </a:rPr>
              <a:t>Dysgu</a:t>
            </a:r>
            <a:r>
              <a:rPr lang="en-GB" altLang="en-US" sz="36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600" b="1" dirty="0" err="1" smtClean="0">
                <a:solidFill>
                  <a:prstClr val="black"/>
                </a:solidFill>
                <a:latin typeface="Calibri"/>
              </a:rPr>
              <a:t>proffesiynol</a:t>
            </a:r>
            <a:r>
              <a:rPr lang="en-GB" altLang="en-US" sz="3500" b="1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GB" altLang="en-US" sz="3600" b="1" dirty="0" smtClean="0">
                <a:solidFill>
                  <a:prstClr val="black"/>
                </a:solidFill>
                <a:latin typeface="Calibri"/>
              </a:rPr>
              <a:t>Professional learning</a:t>
            </a:r>
            <a:endParaRPr lang="en-GB" altLang="en-US" sz="36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29152" y="1131475"/>
            <a:ext cx="105131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dirty="0" err="1" smtClean="0">
                <a:solidFill>
                  <a:prstClr val="black"/>
                </a:solidFill>
                <a:latin typeface="+mn-lt"/>
              </a:rPr>
              <a:t>Croesewir</a:t>
            </a:r>
            <a:r>
              <a:rPr lang="en-GB" altLang="en-US" sz="20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+mn-lt"/>
              </a:rPr>
              <a:t>datblygiad</a:t>
            </a:r>
            <a:r>
              <a:rPr lang="en-GB" altLang="en-US" sz="20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+mn-lt"/>
              </a:rPr>
              <a:t>pellach</a:t>
            </a:r>
            <a:r>
              <a:rPr lang="en-GB" altLang="en-US" sz="20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+mn-lt"/>
              </a:rPr>
              <a:t>mewn</a:t>
            </a:r>
            <a:r>
              <a:rPr lang="en-GB" altLang="en-US" sz="2000" dirty="0" smtClean="0">
                <a:solidFill>
                  <a:prstClr val="black"/>
                </a:solidFill>
                <a:latin typeface="+mn-lt"/>
              </a:rPr>
              <a:t>…                            Further </a:t>
            </a:r>
            <a:r>
              <a:rPr lang="en-GB" altLang="en-US" sz="2000" dirty="0">
                <a:solidFill>
                  <a:prstClr val="black"/>
                </a:solidFill>
                <a:latin typeface="+mn-lt"/>
              </a:rPr>
              <a:t>development welcomed in</a:t>
            </a:r>
            <a:r>
              <a:rPr lang="en-GB" altLang="en-US" sz="2000" dirty="0" smtClean="0">
                <a:solidFill>
                  <a:prstClr val="black"/>
                </a:solidFill>
                <a:latin typeface="+mn-lt"/>
              </a:rPr>
              <a:t>…</a:t>
            </a:r>
            <a:endParaRPr lang="en-GB" altLang="en-US" sz="2000" dirty="0" smtClean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17532141"/>
              </p:ext>
            </p:extLst>
          </p:nvPr>
        </p:nvGraphicFramePr>
        <p:xfrm>
          <a:off x="537169" y="2060848"/>
          <a:ext cx="11460553" cy="402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95600" y="5441539"/>
            <a:ext cx="6480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 smtClean="0"/>
              <a:t>Pob </a:t>
            </a:r>
          </a:p>
          <a:p>
            <a:pPr algn="ctr"/>
            <a:r>
              <a:rPr lang="en-GB" sz="1900" dirty="0" smtClean="0"/>
              <a:t>All</a:t>
            </a:r>
            <a:endParaRPr lang="en-GB" sz="1900" dirty="0"/>
          </a:p>
        </p:txBody>
      </p:sp>
      <p:sp>
        <p:nvSpPr>
          <p:cNvPr id="5" name="TextBox 4"/>
          <p:cNvSpPr txBox="1"/>
          <p:nvPr/>
        </p:nvSpPr>
        <p:spPr>
          <a:xfrm>
            <a:off x="159468" y="3284984"/>
            <a:ext cx="30079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Sector</a:t>
            </a:r>
            <a:endParaRPr lang="en-GB" sz="1900" dirty="0"/>
          </a:p>
        </p:txBody>
      </p:sp>
      <p:sp>
        <p:nvSpPr>
          <p:cNvPr id="7" name="TextBox 6"/>
          <p:cNvSpPr txBox="1"/>
          <p:nvPr/>
        </p:nvSpPr>
        <p:spPr>
          <a:xfrm>
            <a:off x="5505722" y="5441539"/>
            <a:ext cx="6480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 smtClean="0"/>
              <a:t>AB</a:t>
            </a:r>
          </a:p>
          <a:p>
            <a:pPr algn="ctr"/>
            <a:r>
              <a:rPr lang="en-GB" sz="1900" dirty="0" smtClean="0"/>
              <a:t>FE</a:t>
            </a:r>
            <a:endParaRPr lang="en-GB" sz="1900" dirty="0"/>
          </a:p>
        </p:txBody>
      </p:sp>
      <p:sp>
        <p:nvSpPr>
          <p:cNvPr id="8" name="TextBox 7"/>
          <p:cNvSpPr txBox="1"/>
          <p:nvPr/>
        </p:nvSpPr>
        <p:spPr>
          <a:xfrm>
            <a:off x="11068000" y="5446500"/>
            <a:ext cx="92972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 err="1" smtClean="0"/>
              <a:t>Ysgol</a:t>
            </a:r>
            <a:endParaRPr lang="en-GB" sz="1900" dirty="0" smtClean="0"/>
          </a:p>
          <a:p>
            <a:pPr algn="ctr"/>
            <a:r>
              <a:rPr lang="en-GB" sz="1900" dirty="0" smtClean="0"/>
              <a:t>School</a:t>
            </a:r>
            <a:endParaRPr lang="en-GB" sz="1900" dirty="0"/>
          </a:p>
        </p:txBody>
      </p:sp>
      <p:sp>
        <p:nvSpPr>
          <p:cNvPr id="9" name="TextBox 8"/>
          <p:cNvSpPr txBox="1"/>
          <p:nvPr/>
        </p:nvSpPr>
        <p:spPr>
          <a:xfrm>
            <a:off x="8328248" y="5441539"/>
            <a:ext cx="7129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 smtClean="0"/>
              <a:t>DSW</a:t>
            </a:r>
          </a:p>
          <a:p>
            <a:pPr algn="ctr"/>
            <a:r>
              <a:rPr lang="en-GB" sz="1900" dirty="0" smtClean="0"/>
              <a:t>WBL</a:t>
            </a:r>
            <a:endParaRPr lang="en-GB" sz="19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10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63509551"/>
              </p:ext>
            </p:extLst>
          </p:nvPr>
        </p:nvGraphicFramePr>
        <p:xfrm>
          <a:off x="810102" y="1412776"/>
          <a:ext cx="10513168" cy="4554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89253" y="620688"/>
            <a:ext cx="9554866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err="1" smtClean="0">
                <a:solidFill>
                  <a:prstClr val="black"/>
                </a:solidFill>
                <a:latin typeface="Calibri"/>
              </a:rPr>
              <a:t>Methodoleg</a:t>
            </a:r>
            <a:r>
              <a:rPr lang="en-GB" altLang="en-US" sz="3500" b="1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				Methodology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09" y="53296"/>
            <a:ext cx="5342384" cy="783416"/>
          </a:xfrm>
        </p:spPr>
        <p:txBody>
          <a:bodyPr>
            <a:normAutofit/>
          </a:bodyPr>
          <a:lstStyle/>
          <a:p>
            <a:r>
              <a:rPr lang="en-GB" sz="3200" b="1" dirty="0" err="1" smtClean="0"/>
              <a:t>Crynodeb</a:t>
            </a:r>
            <a:endParaRPr lang="en-GB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05A63-A59D-470E-BF9F-C3A12C03C4E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772186" y="244732"/>
            <a:ext cx="4795749" cy="519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Summary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63676906"/>
              </p:ext>
            </p:extLst>
          </p:nvPr>
        </p:nvGraphicFramePr>
        <p:xfrm>
          <a:off x="146969" y="764705"/>
          <a:ext cx="587378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55553421"/>
              </p:ext>
            </p:extLst>
          </p:nvPr>
        </p:nvGraphicFramePr>
        <p:xfrm>
          <a:off x="6271232" y="764705"/>
          <a:ext cx="580143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248536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024" y="193506"/>
            <a:ext cx="5672832" cy="1143000"/>
          </a:xfrm>
        </p:spPr>
        <p:txBody>
          <a:bodyPr>
            <a:noAutofit/>
          </a:bodyPr>
          <a:lstStyle/>
          <a:p>
            <a:pPr algn="r"/>
            <a:r>
              <a:rPr lang="en-GB" sz="3200" b="1" dirty="0" smtClean="0"/>
              <a:t>Differences across registrant groups </a:t>
            </a:r>
            <a:endParaRPr lang="en-GB" sz="32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5360" y="385081"/>
            <a:ext cx="6099295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err="1" smtClean="0"/>
              <a:t>Gwahaniaethau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ar</a:t>
            </a:r>
            <a:r>
              <a:rPr lang="en-GB" sz="3200" b="1" dirty="0" smtClean="0"/>
              <a:t> draws </a:t>
            </a:r>
            <a:r>
              <a:rPr lang="en-GB" sz="3200" b="1" dirty="0" err="1" smtClean="0"/>
              <a:t>grwpiau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cofrestru</a:t>
            </a:r>
            <a:endParaRPr lang="en-GB" sz="32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710199542"/>
              </p:ext>
            </p:extLst>
          </p:nvPr>
        </p:nvGraphicFramePr>
        <p:xfrm>
          <a:off x="335360" y="1496446"/>
          <a:ext cx="583264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456040" y="1452545"/>
            <a:ext cx="5400601" cy="730979"/>
            <a:chOff x="0" y="-32239"/>
            <a:chExt cx="5976664" cy="730979"/>
          </a:xfrm>
        </p:grpSpPr>
        <p:sp>
          <p:nvSpPr>
            <p:cNvPr id="11" name="Rounded Rectangle 10"/>
            <p:cNvSpPr/>
            <p:nvPr/>
          </p:nvSpPr>
          <p:spPr>
            <a:xfrm>
              <a:off x="0" y="1"/>
              <a:ext cx="5976664" cy="617244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00491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385780" y="-32239"/>
              <a:ext cx="5528803" cy="730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chemeClr val="tx1"/>
                  </a:solidFill>
                </a:rPr>
                <a:t>Managing workload more of an issue for ST, SL, FET</a:t>
              </a:r>
              <a:endParaRPr lang="en-GB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56039" y="2193965"/>
            <a:ext cx="5400601" cy="586963"/>
            <a:chOff x="0" y="804077"/>
            <a:chExt cx="5976664" cy="730979"/>
          </a:xfrm>
        </p:grpSpPr>
        <p:sp>
          <p:nvSpPr>
            <p:cNvPr id="14" name="Rounded Rectangle 13"/>
            <p:cNvSpPr/>
            <p:nvPr/>
          </p:nvSpPr>
          <p:spPr>
            <a:xfrm>
              <a:off x="0" y="804077"/>
              <a:ext cx="5976664" cy="730979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00491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398444" y="804077"/>
              <a:ext cx="5578219" cy="730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chemeClr val="tx1"/>
                  </a:solidFill>
                </a:rPr>
                <a:t>FE and WBL more confident in delivering blended/digital learning pre COVID-19 </a:t>
              </a:r>
              <a:endParaRPr lang="en-GB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46102" y="2847905"/>
            <a:ext cx="5400598" cy="581095"/>
            <a:chOff x="0" y="1608155"/>
            <a:chExt cx="5976664" cy="730979"/>
          </a:xfrm>
        </p:grpSpPr>
        <p:sp>
          <p:nvSpPr>
            <p:cNvPr id="17" name="Rounded Rectangle 16"/>
            <p:cNvSpPr/>
            <p:nvPr/>
          </p:nvSpPr>
          <p:spPr>
            <a:xfrm>
              <a:off x="0" y="1608155"/>
              <a:ext cx="5976664" cy="730979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00491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396778" y="1653500"/>
              <a:ext cx="5567222" cy="655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chemeClr val="tx1"/>
                  </a:solidFill>
                </a:rPr>
                <a:t>WBL and YWP more concerns over their job security</a:t>
              </a:r>
              <a:endParaRPr lang="en-GB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46101" y="3501008"/>
            <a:ext cx="5400601" cy="650038"/>
            <a:chOff x="0" y="2362975"/>
            <a:chExt cx="5976664" cy="730979"/>
          </a:xfrm>
        </p:grpSpPr>
        <p:sp>
          <p:nvSpPr>
            <p:cNvPr id="20" name="Rounded Rectangle 19"/>
            <p:cNvSpPr/>
            <p:nvPr/>
          </p:nvSpPr>
          <p:spPr>
            <a:xfrm>
              <a:off x="0" y="2362975"/>
              <a:ext cx="5976664" cy="730979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00491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391451" y="2362975"/>
              <a:ext cx="5567221" cy="730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chemeClr val="tx1"/>
                  </a:solidFill>
                </a:rPr>
                <a:t>ST and SL less positive regarding mental health and well-being support on offer</a:t>
              </a:r>
              <a:endParaRPr lang="en-GB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46100" y="4221089"/>
            <a:ext cx="5400601" cy="626732"/>
            <a:chOff x="0" y="3199154"/>
            <a:chExt cx="5976664" cy="748135"/>
          </a:xfrm>
        </p:grpSpPr>
        <p:sp>
          <p:nvSpPr>
            <p:cNvPr id="23" name="Rounded Rectangle 22"/>
            <p:cNvSpPr/>
            <p:nvPr/>
          </p:nvSpPr>
          <p:spPr>
            <a:xfrm>
              <a:off x="0" y="3216310"/>
              <a:ext cx="5976664" cy="730979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00491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358364" y="3199154"/>
              <a:ext cx="5567220" cy="730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chemeClr val="tx1"/>
                  </a:solidFill>
                </a:rPr>
                <a:t>Access and reliability ICT more of an issue for LSW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56039" y="4913115"/>
            <a:ext cx="5400601" cy="604914"/>
            <a:chOff x="0" y="3947617"/>
            <a:chExt cx="5976664" cy="749119"/>
          </a:xfrm>
        </p:grpSpPr>
        <p:sp>
          <p:nvSpPr>
            <p:cNvPr id="26" name="Rounded Rectangle 25"/>
            <p:cNvSpPr/>
            <p:nvPr/>
          </p:nvSpPr>
          <p:spPr>
            <a:xfrm>
              <a:off x="0" y="3947617"/>
              <a:ext cx="5976664" cy="730979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00491F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338067" y="3965756"/>
              <a:ext cx="5528804" cy="730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chemeClr val="tx1"/>
                  </a:solidFill>
                </a:rPr>
                <a:t>Remote learning not a substitute face to face YW</a:t>
              </a:r>
            </a:p>
          </p:txBody>
        </p:sp>
      </p:grpSp>
      <p:sp>
        <p:nvSpPr>
          <p:cNvPr id="32" name="Rounded Rectangle 31"/>
          <p:cNvSpPr/>
          <p:nvPr/>
        </p:nvSpPr>
        <p:spPr>
          <a:xfrm>
            <a:off x="6434655" y="5574139"/>
            <a:ext cx="5400601" cy="590266"/>
          </a:xfrm>
          <a:prstGeom prst="roundRect">
            <a:avLst>
              <a:gd name="adj" fmla="val 10000"/>
            </a:avLst>
          </a:prstGeom>
          <a:noFill/>
          <a:ln>
            <a:solidFill>
              <a:srgbClr val="00491F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Rectangle 32"/>
          <p:cNvSpPr/>
          <p:nvPr/>
        </p:nvSpPr>
        <p:spPr>
          <a:xfrm>
            <a:off x="6804636" y="5509717"/>
            <a:ext cx="47663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/>
              <a:t>Cost more of a barrier to professional learning </a:t>
            </a:r>
            <a:r>
              <a:rPr lang="en-GB" sz="2000" dirty="0" smtClean="0"/>
              <a:t>for ST</a:t>
            </a:r>
            <a:r>
              <a:rPr lang="en-GB" sz="2000" dirty="0"/>
              <a:t>, SLSW, </a:t>
            </a:r>
            <a:r>
              <a:rPr lang="en-GB" sz="2000" dirty="0" smtClean="0"/>
              <a:t>SL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4690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51" y="1858253"/>
            <a:ext cx="2888923" cy="2888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99556" y="3037258"/>
            <a:ext cx="2397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err="1"/>
              <a:t>Cwestiynau</a:t>
            </a:r>
            <a:endParaRPr lang="en-GB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148230" y="3037257"/>
            <a:ext cx="2117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Questions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9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08214" y="1676400"/>
            <a:ext cx="8154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n-US" altLang="en-US" sz="2400" b="1" u="sng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28800" y="2286001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2400">
              <a:solidFill>
                <a:prstClr val="black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2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0117" y="464263"/>
            <a:ext cx="10606965" cy="143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err="1" smtClean="0">
                <a:solidFill>
                  <a:prstClr val="black"/>
                </a:solidFill>
                <a:latin typeface="Calibri"/>
              </a:rPr>
              <a:t>Adrannau’r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500" b="1" dirty="0" err="1" smtClean="0">
                <a:solidFill>
                  <a:prstClr val="black"/>
                </a:solidFill>
                <a:latin typeface="Calibri"/>
              </a:rPr>
              <a:t>arolwg</a:t>
            </a:r>
            <a:r>
              <a:rPr lang="en-GB" altLang="en-US" sz="35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					Survey </a:t>
            </a:r>
            <a:r>
              <a:rPr lang="en-GB" altLang="en-US" sz="3500" b="1" dirty="0">
                <a:solidFill>
                  <a:prstClr val="black"/>
                </a:solidFill>
                <a:latin typeface="Calibri"/>
              </a:rPr>
              <a:t>topics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04287077"/>
              </p:ext>
            </p:extLst>
          </p:nvPr>
        </p:nvGraphicFramePr>
        <p:xfrm>
          <a:off x="745617" y="1183691"/>
          <a:ext cx="10390944" cy="4928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535817"/>
              </p:ext>
            </p:extLst>
          </p:nvPr>
        </p:nvGraphicFramePr>
        <p:xfrm>
          <a:off x="263352" y="764704"/>
          <a:ext cx="11644932" cy="49090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27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2158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400" b="1" dirty="0" smtClean="0">
                          <a:latin typeface="+mj-lt"/>
                        </a:rPr>
                        <a:t>Ymatebwyr</a:t>
                      </a:r>
                      <a:endParaRPr lang="en-GB" sz="2400" b="1" dirty="0">
                        <a:latin typeface="+mj-lt"/>
                      </a:endParaRPr>
                    </a:p>
                  </a:txBody>
                  <a:tcPr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Nifer</a:t>
                      </a:r>
                      <a:r>
                        <a:rPr lang="en-GB" sz="24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/No.</a:t>
                      </a:r>
                      <a:endParaRPr lang="en-GB" sz="24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GB" sz="24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b="1" dirty="0" smtClean="0">
                          <a:latin typeface="+mj-lt"/>
                        </a:rPr>
                        <a:t>Respondents</a:t>
                      </a:r>
                      <a:endParaRPr lang="en-GB" sz="2400" b="1" dirty="0">
                        <a:latin typeface="+mj-lt"/>
                      </a:endParaRPr>
                    </a:p>
                  </a:txBody>
                  <a:tcPr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dirty="0" err="1" smtClean="0"/>
                        <a:t>Gweithiwr</a:t>
                      </a:r>
                      <a:r>
                        <a:rPr lang="en-GB" sz="2200" dirty="0" smtClean="0"/>
                        <a:t> </a:t>
                      </a:r>
                      <a:r>
                        <a:rPr lang="en-GB" sz="2200" dirty="0" err="1" smtClean="0"/>
                        <a:t>cymorth</a:t>
                      </a:r>
                      <a:r>
                        <a:rPr lang="en-GB" sz="2200" dirty="0" smtClean="0"/>
                        <a:t> </a:t>
                      </a:r>
                      <a:r>
                        <a:rPr lang="en-GB" sz="2200" dirty="0" err="1" smtClean="0"/>
                        <a:t>dysgu</a:t>
                      </a:r>
                      <a:r>
                        <a:rPr lang="en-GB" sz="2200" dirty="0" smtClean="0"/>
                        <a:t> </a:t>
                      </a:r>
                      <a:r>
                        <a:rPr lang="en-GB" sz="2200" dirty="0" err="1" smtClean="0"/>
                        <a:t>ysgol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3,424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12.5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School learning support worker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lnT w="38100" cap="flat" cmpd="sng" algn="ctr">
                      <a:solidFill>
                        <a:srgbClr val="00491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dirty="0" err="1" smtClean="0"/>
                        <a:t>Athro</a:t>
                      </a:r>
                      <a:r>
                        <a:rPr lang="en-GB" sz="2200" baseline="0" dirty="0" smtClean="0"/>
                        <a:t> </a:t>
                      </a:r>
                      <a:r>
                        <a:rPr lang="en-GB" sz="2200" baseline="0" dirty="0" err="1" smtClean="0"/>
                        <a:t>ysgol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3,346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12.7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School</a:t>
                      </a:r>
                      <a:r>
                        <a:rPr lang="en-GB" sz="2200" baseline="0" dirty="0" smtClean="0"/>
                        <a:t> teacher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dirty="0" err="1" smtClean="0"/>
                        <a:t>Athrawon</a:t>
                      </a:r>
                      <a:r>
                        <a:rPr lang="en-GB" sz="2200" dirty="0" smtClean="0"/>
                        <a:t> AB</a:t>
                      </a:r>
                      <a:endParaRPr lang="en-GB" sz="2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1,722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34.4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effectLst/>
                        </a:rPr>
                        <a:t>FE teacher </a:t>
                      </a:r>
                      <a:endParaRPr lang="en-GB" sz="22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dirty="0" err="1" smtClean="0"/>
                        <a:t>Arweinydd</a:t>
                      </a:r>
                      <a:r>
                        <a:rPr lang="en-GB" sz="2200" dirty="0" smtClean="0"/>
                        <a:t> </a:t>
                      </a:r>
                      <a:r>
                        <a:rPr lang="en-GB" sz="2200" dirty="0" err="1" smtClean="0"/>
                        <a:t>ysgol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758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23.8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School leader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kern="1200" dirty="0" err="1" smtClean="0">
                          <a:effectLst/>
                        </a:rPr>
                        <a:t>Ymarferydd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dysgu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seiliedig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ar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waith</a:t>
                      </a:r>
                      <a:r>
                        <a:rPr lang="en-GB" sz="2200" kern="1200" dirty="0" smtClean="0">
                          <a:effectLst/>
                        </a:rPr>
                        <a:t> </a:t>
                      </a:r>
                      <a:endParaRPr lang="en-GB" sz="2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582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29.5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Work-based learning practitioner</a:t>
                      </a:r>
                      <a:endParaRPr lang="en-GB" sz="2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kern="1200" dirty="0" err="1" smtClean="0">
                          <a:effectLst/>
                        </a:rPr>
                        <a:t>Gweithiwr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cymorth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dysgu</a:t>
                      </a:r>
                      <a:r>
                        <a:rPr lang="en-GB" sz="2200" kern="1200" dirty="0" smtClean="0">
                          <a:effectLst/>
                        </a:rPr>
                        <a:t> AB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580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23.7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FE learning support worker 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kern="1200" dirty="0" err="1" smtClean="0">
                          <a:effectLst/>
                        </a:rPr>
                        <a:t>Gweithiwr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ieuenctid</a:t>
                      </a:r>
                      <a:r>
                        <a:rPr lang="en-GB" sz="2200" kern="1200" dirty="0" smtClean="0">
                          <a:effectLst/>
                        </a:rPr>
                        <a:t> </a:t>
                      </a:r>
                      <a:endParaRPr lang="en-GB" sz="2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163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48.5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Youth worker</a:t>
                      </a:r>
                      <a:endParaRPr lang="en-GB" sz="2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5446">
                <a:tc>
                  <a:txBody>
                    <a:bodyPr/>
                    <a:lstStyle/>
                    <a:p>
                      <a:pPr algn="l"/>
                      <a:r>
                        <a:rPr lang="en-GB" sz="2200" kern="1200" dirty="0" err="1" smtClean="0">
                          <a:effectLst/>
                        </a:rPr>
                        <a:t>Gweithiwr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cymorth</a:t>
                      </a:r>
                      <a:r>
                        <a:rPr lang="en-GB" sz="2200" kern="1200" dirty="0" smtClean="0">
                          <a:effectLst/>
                        </a:rPr>
                        <a:t> </a:t>
                      </a:r>
                      <a:r>
                        <a:rPr lang="en-GB" sz="2200" kern="1200" dirty="0" err="1" smtClean="0">
                          <a:effectLst/>
                        </a:rPr>
                        <a:t>ieuenctid</a:t>
                      </a:r>
                      <a:r>
                        <a:rPr lang="en-GB" sz="2200" kern="1200" dirty="0" smtClean="0">
                          <a:effectLst/>
                        </a:rPr>
                        <a:t> 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58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</a:rPr>
                        <a:t>13.2</a:t>
                      </a: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CE4D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200" dirty="0" smtClean="0"/>
                        <a:t>Youth support worker</a:t>
                      </a:r>
                      <a:endParaRPr lang="en-GB" sz="2200" dirty="0">
                        <a:latin typeface="+mj-lt"/>
                      </a:endParaRPr>
                    </a:p>
                  </a:txBody>
                  <a:tcPr>
                    <a:solidFill>
                      <a:srgbClr val="C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1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08214" y="1676400"/>
            <a:ext cx="8154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n-US" altLang="en-US" sz="2400" b="1" u="sng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28800" y="2286001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2400">
              <a:solidFill>
                <a:prstClr val="black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2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343472" y="405163"/>
            <a:ext cx="9577064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3500" b="1" dirty="0" err="1" smtClean="0">
                <a:solidFill>
                  <a:prstClr val="black"/>
                </a:solidFill>
                <a:latin typeface="Calibri"/>
              </a:rPr>
              <a:t>Rôl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 a </a:t>
            </a:r>
            <a:r>
              <a:rPr lang="en-GB" altLang="en-US" sz="3500" b="1" dirty="0" err="1" smtClean="0">
                <a:solidFill>
                  <a:prstClr val="black"/>
                </a:solidFill>
                <a:latin typeface="Calibri"/>
              </a:rPr>
              <a:t>gyrfa</a:t>
            </a:r>
            <a:r>
              <a:rPr lang="en-GB" altLang="en-US" sz="3500" b="1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				Role and career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-491984" y="4110455"/>
            <a:ext cx="215662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lvl="1" indent="0"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200" dirty="0" smtClean="0">
                <a:solidFill>
                  <a:prstClr val="black"/>
                </a:solidFill>
                <a:latin typeface="Calibri"/>
              </a:rPr>
              <a:t>60 % -75% </a:t>
            </a:r>
          </a:p>
          <a:p>
            <a:pPr marL="457200" lvl="1" indent="0"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200" dirty="0" err="1" smtClean="0">
                <a:solidFill>
                  <a:prstClr val="black"/>
                </a:solidFill>
                <a:latin typeface="Calibri"/>
              </a:rPr>
              <a:t>ymatebwyr</a:t>
            </a:r>
            <a:r>
              <a:rPr lang="en-GB" altLang="en-US" sz="2200" dirty="0" smtClean="0">
                <a:solidFill>
                  <a:prstClr val="black"/>
                </a:solidFill>
                <a:latin typeface="Calibri"/>
              </a:rPr>
              <a:t> / respondents</a:t>
            </a:r>
            <a:endParaRPr lang="en-GB" alt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13029021"/>
              </p:ext>
            </p:extLst>
          </p:nvPr>
        </p:nvGraphicFramePr>
        <p:xfrm>
          <a:off x="2811214" y="1096282"/>
          <a:ext cx="8930398" cy="4925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854384077"/>
              </p:ext>
            </p:extLst>
          </p:nvPr>
        </p:nvGraphicFramePr>
        <p:xfrm>
          <a:off x="121585" y="1676400"/>
          <a:ext cx="2464435" cy="2574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Right Arrow 2"/>
          <p:cNvSpPr/>
          <p:nvPr/>
        </p:nvSpPr>
        <p:spPr>
          <a:xfrm>
            <a:off x="1889831" y="4012806"/>
            <a:ext cx="577204" cy="860366"/>
          </a:xfrm>
          <a:prstGeom prst="rightArrow">
            <a:avLst/>
          </a:prstGeom>
          <a:solidFill>
            <a:srgbClr val="00491F"/>
          </a:solidFill>
          <a:ln>
            <a:solidFill>
              <a:srgbClr val="0049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95800" y="6105472"/>
            <a:ext cx="72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debyg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 smtClean="0"/>
              <a:t>arolwg</a:t>
            </a:r>
            <a:r>
              <a:rPr lang="en-GB" dirty="0" smtClean="0"/>
              <a:t> 2016/17                        Similar  to 2016/17 survey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6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/>
          <p:cNvGrpSpPr/>
          <p:nvPr/>
        </p:nvGrpSpPr>
        <p:grpSpPr>
          <a:xfrm>
            <a:off x="191345" y="5582819"/>
            <a:ext cx="8194153" cy="558402"/>
            <a:chOff x="459111" y="4293096"/>
            <a:chExt cx="2921562" cy="658443"/>
          </a:xfrm>
        </p:grpSpPr>
        <p:sp>
          <p:nvSpPr>
            <p:cNvPr id="138" name="Rectangle 137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191345" y="4923364"/>
            <a:ext cx="8194153" cy="558402"/>
            <a:chOff x="459111" y="4293096"/>
            <a:chExt cx="2921562" cy="658443"/>
          </a:xfrm>
        </p:grpSpPr>
        <p:sp>
          <p:nvSpPr>
            <p:cNvPr id="135" name="Rectangle 134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91345" y="3578283"/>
            <a:ext cx="8194153" cy="558402"/>
            <a:chOff x="459111" y="4293096"/>
            <a:chExt cx="2921562" cy="658443"/>
          </a:xfrm>
        </p:grpSpPr>
        <p:sp>
          <p:nvSpPr>
            <p:cNvPr id="129" name="Rectangle 128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91345" y="2259037"/>
            <a:ext cx="8194153" cy="558402"/>
            <a:chOff x="459111" y="4293096"/>
            <a:chExt cx="2921562" cy="658443"/>
          </a:xfrm>
        </p:grpSpPr>
        <p:sp>
          <p:nvSpPr>
            <p:cNvPr id="126" name="Rectangle 125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91345" y="2911982"/>
            <a:ext cx="8194153" cy="558402"/>
            <a:chOff x="459111" y="4293096"/>
            <a:chExt cx="2921562" cy="658443"/>
          </a:xfrm>
        </p:grpSpPr>
        <p:sp>
          <p:nvSpPr>
            <p:cNvPr id="123" name="Rectangle 122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191345" y="1628800"/>
            <a:ext cx="8194154" cy="558402"/>
            <a:chOff x="459111" y="4293096"/>
            <a:chExt cx="2921562" cy="658443"/>
          </a:xfrm>
        </p:grpSpPr>
        <p:sp>
          <p:nvSpPr>
            <p:cNvPr id="120" name="Rectangle 119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91345" y="4257099"/>
            <a:ext cx="8194153" cy="558402"/>
            <a:chOff x="459111" y="4293096"/>
            <a:chExt cx="2921562" cy="658443"/>
          </a:xfrm>
        </p:grpSpPr>
        <p:sp>
          <p:nvSpPr>
            <p:cNvPr id="68" name="Rectangle 67"/>
            <p:cNvSpPr/>
            <p:nvPr/>
          </p:nvSpPr>
          <p:spPr>
            <a:xfrm>
              <a:off x="926189" y="4293096"/>
              <a:ext cx="2454484" cy="658443"/>
            </a:xfrm>
            <a:prstGeom prst="rect">
              <a:avLst/>
            </a:prstGeom>
            <a:solidFill>
              <a:srgbClr val="004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459111" y="4293096"/>
              <a:ext cx="893624" cy="658443"/>
            </a:xfrm>
            <a:prstGeom prst="ellipse">
              <a:avLst/>
            </a:prstGeom>
            <a:solidFill>
              <a:srgbClr val="00491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117024" y="513045"/>
            <a:ext cx="603594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b="1" dirty="0" smtClean="0">
                <a:solidFill>
                  <a:prstClr val="black"/>
                </a:solidFill>
                <a:latin typeface="Calibri"/>
              </a:rPr>
              <a:t>Working patterns and workload</a:t>
            </a:r>
            <a:endParaRPr lang="en-GB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447418" y="1278589"/>
            <a:ext cx="2499030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8938" indent="-388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b="1" dirty="0" err="1">
                <a:solidFill>
                  <a:prstClr val="black"/>
                </a:solidFill>
                <a:latin typeface="Calibri"/>
              </a:rPr>
              <a:t>Oriau</a:t>
            </a:r>
            <a:r>
              <a:rPr lang="en-GB" altLang="en-US" sz="2000" b="1" dirty="0">
                <a:solidFill>
                  <a:prstClr val="black"/>
                </a:solidFill>
                <a:latin typeface="Calibri"/>
              </a:rPr>
              <a:t> a </a:t>
            </a:r>
            <a:r>
              <a:rPr lang="en-GB" altLang="en-US" sz="2000" b="1" dirty="0" err="1">
                <a:solidFill>
                  <a:prstClr val="black"/>
                </a:solidFill>
                <a:latin typeface="Calibri"/>
              </a:rPr>
              <a:t>dreuliwyd</a:t>
            </a:r>
            <a:r>
              <a:rPr lang="en-GB" altLang="en-US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b="1" dirty="0" err="1" smtClean="0">
                <a:solidFill>
                  <a:prstClr val="black"/>
                </a:solidFill>
                <a:latin typeface="Calibri"/>
              </a:rPr>
              <a:t>ar</a:t>
            </a:r>
            <a:r>
              <a:rPr lang="en-GB" altLang="en-US" sz="2000" b="1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2000" b="1" dirty="0">
              <a:solidFill>
                <a:prstClr val="black"/>
              </a:solidFill>
              <a:latin typeface="Calibri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dirty="0" err="1" smtClean="0">
                <a:solidFill>
                  <a:prstClr val="black"/>
                </a:solidFill>
                <a:latin typeface="Calibri"/>
              </a:rPr>
              <a:t>Gweithgareddau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Calibri"/>
              </a:rPr>
              <a:t>gwaith</a:t>
            </a:r>
            <a:r>
              <a:rPr lang="en-GB" alt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Calibri"/>
              </a:rPr>
              <a:t>craidd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GB" altLang="en-US" sz="2000" dirty="0" err="1" smtClean="0">
                <a:solidFill>
                  <a:prstClr val="black"/>
                </a:solidFill>
                <a:latin typeface="Calibri"/>
              </a:rPr>
              <a:t>sylw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Calibri"/>
              </a:rPr>
              <a:t>uchel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Calibri"/>
              </a:rPr>
              <a:t>ar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 err="1" smtClean="0">
                <a:solidFill>
                  <a:prstClr val="black"/>
                </a:solidFill>
                <a:latin typeface="Calibri"/>
              </a:rPr>
              <a:t>weinyddiaeth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>
                <a:solidFill>
                  <a:prstClr val="black"/>
                </a:solidFill>
                <a:latin typeface="Calibri"/>
              </a:rPr>
              <a:t>a </a:t>
            </a:r>
            <a:r>
              <a:rPr lang="en-GB" altLang="en-US" sz="2000" dirty="0" err="1">
                <a:solidFill>
                  <a:prstClr val="black"/>
                </a:solidFill>
                <a:latin typeface="Calibri"/>
              </a:rPr>
              <a:t>gwaith</a:t>
            </a:r>
            <a:r>
              <a:rPr lang="en-GB" alt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2000" dirty="0" err="1">
                <a:solidFill>
                  <a:prstClr val="black"/>
                </a:solidFill>
                <a:latin typeface="Calibri"/>
              </a:rPr>
              <a:t>papur</a:t>
            </a:r>
            <a:endParaRPr lang="en-GB" altLang="en-US" sz="2000" dirty="0">
              <a:solidFill>
                <a:prstClr val="black"/>
              </a:solidFill>
              <a:latin typeface="Calibri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2000" dirty="0" smtClean="0">
              <a:solidFill>
                <a:prstClr val="black"/>
              </a:solidFill>
              <a:latin typeface="Calibri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b="1" dirty="0">
                <a:solidFill>
                  <a:prstClr val="black"/>
                </a:solidFill>
                <a:latin typeface="Calibri"/>
              </a:rPr>
              <a:t>Hours spent on: </a:t>
            </a:r>
            <a:endParaRPr lang="en-GB" altLang="en-US" sz="2000" dirty="0" smtClean="0">
              <a:solidFill>
                <a:prstClr val="black"/>
              </a:solidFill>
              <a:latin typeface="Calibri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Core work activities, admin </a:t>
            </a:r>
            <a:r>
              <a:rPr lang="en-GB" altLang="en-US" sz="2000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en-GB" altLang="en-US" sz="2000" dirty="0" smtClean="0">
                <a:solidFill>
                  <a:prstClr val="black"/>
                </a:solidFill>
                <a:latin typeface="Calibri"/>
              </a:rPr>
              <a:t>paperwork featured highly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1800" dirty="0">
              <a:solidFill>
                <a:prstClr val="black"/>
              </a:solidFill>
              <a:latin typeface="Calibri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1800" dirty="0" smtClean="0">
              <a:solidFill>
                <a:prstClr val="black"/>
              </a:solidFill>
              <a:latin typeface="Calibri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en-GB" alt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1624" y="1779202"/>
            <a:ext cx="2616409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dirty="0" err="1" smtClean="0">
                <a:solidFill>
                  <a:schemeClr val="bg1"/>
                </a:solidFill>
              </a:rPr>
              <a:t>Athro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ysgol</a:t>
            </a:r>
            <a:r>
              <a:rPr lang="en-US" sz="1700" dirty="0" smtClean="0">
                <a:solidFill>
                  <a:schemeClr val="bg1"/>
                </a:solidFill>
              </a:rPr>
              <a:t> /School teacher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80750" y="1700292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56.0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39000" y="3046551"/>
            <a:ext cx="2564912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dirty="0" err="1" smtClean="0">
                <a:solidFill>
                  <a:schemeClr val="bg1"/>
                </a:solidFill>
              </a:rPr>
              <a:t>Athro</a:t>
            </a:r>
            <a:r>
              <a:rPr lang="en-US" sz="1700" dirty="0" smtClean="0">
                <a:solidFill>
                  <a:schemeClr val="bg1"/>
                </a:solidFill>
              </a:rPr>
              <a:t> AB / FE teacher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99823" y="2983598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50.5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11624" y="2384224"/>
            <a:ext cx="31424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Arweinydd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ysgol</a:t>
            </a:r>
            <a:r>
              <a:rPr lang="en-US" dirty="0" smtClean="0">
                <a:solidFill>
                  <a:schemeClr val="bg1"/>
                </a:solidFill>
              </a:rPr>
              <a:t>/ School leader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39616" y="4396929"/>
            <a:ext cx="5982039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700" dirty="0" err="1" smtClean="0">
                <a:solidFill>
                  <a:schemeClr val="bg1"/>
                </a:solidFill>
              </a:rPr>
              <a:t>Gweithiwr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c</a:t>
            </a:r>
            <a:r>
              <a:rPr lang="en-US" sz="1700" dirty="0" err="1" smtClean="0">
                <a:solidFill>
                  <a:schemeClr val="bg1"/>
                </a:solidFill>
              </a:rPr>
              <a:t>ymorth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dysgu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ysgol</a:t>
            </a:r>
            <a:r>
              <a:rPr lang="en-US" sz="1700" dirty="0" smtClean="0">
                <a:solidFill>
                  <a:schemeClr val="bg1"/>
                </a:solidFill>
              </a:rPr>
              <a:t> /School learning support worker 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651579" y="4293484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43.1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56026" y="3713004"/>
            <a:ext cx="5384190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700" dirty="0" err="1" smtClean="0">
                <a:solidFill>
                  <a:schemeClr val="bg1"/>
                </a:solidFill>
              </a:rPr>
              <a:t>Ymarferydd</a:t>
            </a:r>
            <a:r>
              <a:rPr lang="en-GB" sz="1700" dirty="0" smtClean="0">
                <a:solidFill>
                  <a:schemeClr val="bg1"/>
                </a:solidFill>
              </a:rPr>
              <a:t> </a:t>
            </a:r>
            <a:r>
              <a:rPr lang="en-GB" sz="1700" dirty="0" err="1">
                <a:solidFill>
                  <a:schemeClr val="bg1"/>
                </a:solidFill>
              </a:rPr>
              <a:t>dysgu</a:t>
            </a:r>
            <a:r>
              <a:rPr lang="en-GB" sz="1700" dirty="0">
                <a:solidFill>
                  <a:schemeClr val="bg1"/>
                </a:solidFill>
              </a:rPr>
              <a:t> </a:t>
            </a:r>
            <a:r>
              <a:rPr lang="en-GB" sz="1700" dirty="0" err="1">
                <a:solidFill>
                  <a:schemeClr val="bg1"/>
                </a:solidFill>
              </a:rPr>
              <a:t>seiliedig</a:t>
            </a:r>
            <a:r>
              <a:rPr lang="en-GB" sz="1700" dirty="0">
                <a:solidFill>
                  <a:schemeClr val="bg1"/>
                </a:solidFill>
              </a:rPr>
              <a:t> </a:t>
            </a:r>
            <a:r>
              <a:rPr lang="en-GB" sz="1700" dirty="0" err="1">
                <a:solidFill>
                  <a:schemeClr val="bg1"/>
                </a:solidFill>
              </a:rPr>
              <a:t>ar</a:t>
            </a:r>
            <a:r>
              <a:rPr lang="en-GB" sz="1700" dirty="0">
                <a:solidFill>
                  <a:schemeClr val="bg1"/>
                </a:solidFill>
              </a:rPr>
              <a:t> </a:t>
            </a:r>
            <a:r>
              <a:rPr lang="en-GB" sz="1700" dirty="0" err="1" smtClean="0">
                <a:solidFill>
                  <a:schemeClr val="bg1"/>
                </a:solidFill>
              </a:rPr>
              <a:t>waith</a:t>
            </a:r>
            <a:r>
              <a:rPr lang="en-GB" sz="1700" dirty="0" smtClean="0">
                <a:solidFill>
                  <a:schemeClr val="bg1"/>
                </a:solidFill>
              </a:rPr>
              <a:t>/ </a:t>
            </a:r>
            <a:r>
              <a:rPr lang="en-US" sz="1700" dirty="0" smtClean="0">
                <a:solidFill>
                  <a:schemeClr val="bg1"/>
                </a:solidFill>
              </a:rPr>
              <a:t>WBL practitioner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58899" y="3628961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43.5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674825" y="2329455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54.0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593210" y="5055633"/>
            <a:ext cx="5086966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700" dirty="0" err="1" smtClean="0">
                <a:solidFill>
                  <a:schemeClr val="bg1"/>
                </a:solidFill>
              </a:rPr>
              <a:t>Gweithiwr</a:t>
            </a:r>
            <a:r>
              <a:rPr lang="en-GB" sz="1700" dirty="0" smtClean="0">
                <a:solidFill>
                  <a:schemeClr val="bg1"/>
                </a:solidFill>
              </a:rPr>
              <a:t> </a:t>
            </a:r>
            <a:r>
              <a:rPr lang="en-GB" sz="1700" dirty="0" err="1" smtClean="0">
                <a:solidFill>
                  <a:schemeClr val="bg1"/>
                </a:solidFill>
              </a:rPr>
              <a:t>cymorth</a:t>
            </a:r>
            <a:r>
              <a:rPr lang="en-GB" sz="1700" dirty="0" smtClean="0">
                <a:solidFill>
                  <a:schemeClr val="bg1"/>
                </a:solidFill>
              </a:rPr>
              <a:t> </a:t>
            </a:r>
            <a:r>
              <a:rPr lang="en-GB" sz="1700" dirty="0" err="1" smtClean="0">
                <a:solidFill>
                  <a:schemeClr val="bg1"/>
                </a:solidFill>
              </a:rPr>
              <a:t>dysgu</a:t>
            </a:r>
            <a:r>
              <a:rPr lang="en-GB" sz="1700" dirty="0" smtClean="0">
                <a:solidFill>
                  <a:schemeClr val="bg1"/>
                </a:solidFill>
              </a:rPr>
              <a:t> AB/</a:t>
            </a:r>
            <a:r>
              <a:rPr lang="en-US" sz="1700" dirty="0" smtClean="0">
                <a:solidFill>
                  <a:schemeClr val="bg1"/>
                </a:solidFill>
              </a:rPr>
              <a:t>FE learning support worker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39616" y="5703197"/>
            <a:ext cx="4771523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700" dirty="0" err="1" smtClean="0">
                <a:solidFill>
                  <a:schemeClr val="bg1"/>
                </a:solidFill>
              </a:rPr>
              <a:t>Ymarferydd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gwaith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ieuenctid</a:t>
            </a:r>
            <a:r>
              <a:rPr lang="en-US" sz="1700" dirty="0" smtClean="0">
                <a:solidFill>
                  <a:schemeClr val="bg1"/>
                </a:solidFill>
              </a:rPr>
              <a:t>/ Youth work practitioner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711059" y="5589629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39.6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6628087" y="3077968"/>
            <a:ext cx="44987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 err="1" smtClean="0"/>
              <a:t>Oriau</a:t>
            </a:r>
            <a:r>
              <a:rPr lang="en-GB" b="1" dirty="0" smtClean="0"/>
              <a:t> </a:t>
            </a:r>
            <a:r>
              <a:rPr lang="en-GB" sz="2000" b="1" dirty="0" err="1" smtClean="0"/>
              <a:t>cyfartalog</a:t>
            </a:r>
            <a:r>
              <a:rPr lang="en-GB" b="1" dirty="0" smtClean="0"/>
              <a:t> yr </a:t>
            </a:r>
            <a:r>
              <a:rPr lang="en-GB" b="1" dirty="0" err="1" smtClean="0"/>
              <a:t>wythnos</a:t>
            </a:r>
            <a:r>
              <a:rPr lang="en-GB" b="1" dirty="0" smtClean="0"/>
              <a:t> (</a:t>
            </a:r>
            <a:r>
              <a:rPr lang="en-GB" b="1" dirty="0" err="1" smtClean="0"/>
              <a:t>llawn</a:t>
            </a:r>
            <a:r>
              <a:rPr lang="en-GB" b="1" dirty="0" smtClean="0"/>
              <a:t> </a:t>
            </a:r>
            <a:r>
              <a:rPr lang="en-GB" b="1" dirty="0" err="1" smtClean="0"/>
              <a:t>amser</a:t>
            </a:r>
            <a:r>
              <a:rPr lang="en-GB" b="1" dirty="0" smtClean="0"/>
              <a:t>) /</a:t>
            </a:r>
          </a:p>
          <a:p>
            <a:pPr>
              <a:spcBef>
                <a:spcPts val="600"/>
              </a:spcBef>
            </a:pPr>
            <a:r>
              <a:rPr lang="en-GB" sz="2000" b="1" dirty="0" smtClean="0"/>
              <a:t>Average</a:t>
            </a:r>
            <a:r>
              <a:rPr lang="en-GB" b="1" dirty="0" smtClean="0"/>
              <a:t> hours per </a:t>
            </a:r>
            <a:r>
              <a:rPr lang="en-GB" b="1" dirty="0"/>
              <a:t>week </a:t>
            </a:r>
            <a:r>
              <a:rPr lang="en-GB" b="1" dirty="0" smtClean="0"/>
              <a:t>(</a:t>
            </a:r>
            <a:r>
              <a:rPr lang="en-GB" b="1" dirty="0"/>
              <a:t>full time</a:t>
            </a:r>
            <a:r>
              <a:rPr lang="en-GB" b="1" dirty="0" smtClean="0"/>
              <a:t>)</a:t>
            </a:r>
          </a:p>
        </p:txBody>
      </p:sp>
      <p:sp>
        <p:nvSpPr>
          <p:cNvPr id="101" name="Freeform 30"/>
          <p:cNvSpPr>
            <a:spLocks noEditPoints="1"/>
          </p:cNvSpPr>
          <p:nvPr/>
        </p:nvSpPr>
        <p:spPr bwMode="auto">
          <a:xfrm>
            <a:off x="1125058" y="1730446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" name="Freeform 30"/>
          <p:cNvSpPr>
            <a:spLocks noEditPoints="1"/>
          </p:cNvSpPr>
          <p:nvPr/>
        </p:nvSpPr>
        <p:spPr bwMode="auto">
          <a:xfrm>
            <a:off x="1150555" y="4384694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8" name="Freeform 30"/>
          <p:cNvSpPr>
            <a:spLocks noEditPoints="1"/>
          </p:cNvSpPr>
          <p:nvPr/>
        </p:nvSpPr>
        <p:spPr bwMode="auto">
          <a:xfrm>
            <a:off x="1140647" y="2989174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Freeform 30"/>
          <p:cNvSpPr>
            <a:spLocks noEditPoints="1"/>
          </p:cNvSpPr>
          <p:nvPr/>
        </p:nvSpPr>
        <p:spPr bwMode="auto">
          <a:xfrm>
            <a:off x="1140349" y="2330453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4" name="Freeform 30"/>
          <p:cNvSpPr>
            <a:spLocks noEditPoints="1"/>
          </p:cNvSpPr>
          <p:nvPr/>
        </p:nvSpPr>
        <p:spPr bwMode="auto">
          <a:xfrm>
            <a:off x="1158290" y="5029586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8406" y="522449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dirty="0" err="1">
                <a:solidFill>
                  <a:prstClr val="black"/>
                </a:solidFill>
              </a:rPr>
              <a:t>Patrymau</a:t>
            </a:r>
            <a:r>
              <a:rPr lang="en-GB" altLang="en-US" sz="3200" b="1" dirty="0">
                <a:solidFill>
                  <a:prstClr val="black"/>
                </a:solidFill>
              </a:rPr>
              <a:t> gwaith a </a:t>
            </a:r>
            <a:r>
              <a:rPr lang="en-GB" altLang="en-US" sz="3200" b="1" dirty="0" err="1" smtClean="0">
                <a:solidFill>
                  <a:prstClr val="black"/>
                </a:solidFill>
              </a:rPr>
              <a:t>baich</a:t>
            </a:r>
            <a:r>
              <a:rPr lang="en-GB" altLang="en-US" sz="3200" b="1" dirty="0" smtClean="0">
                <a:solidFill>
                  <a:prstClr val="black"/>
                </a:solidFill>
              </a:rPr>
              <a:t> gwaith </a:t>
            </a:r>
            <a:endParaRPr lang="en-GB" sz="3200" dirty="0"/>
          </a:p>
        </p:txBody>
      </p:sp>
      <p:sp>
        <p:nvSpPr>
          <p:cNvPr id="140" name="TextBox 139"/>
          <p:cNvSpPr txBox="1"/>
          <p:nvPr/>
        </p:nvSpPr>
        <p:spPr>
          <a:xfrm>
            <a:off x="1692765" y="4993715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40.8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1" name="Freeform 30"/>
          <p:cNvSpPr>
            <a:spLocks noEditPoints="1"/>
          </p:cNvSpPr>
          <p:nvPr/>
        </p:nvSpPr>
        <p:spPr bwMode="auto">
          <a:xfrm>
            <a:off x="1158199" y="5694497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30"/>
          <p:cNvSpPr>
            <a:spLocks noEditPoints="1"/>
          </p:cNvSpPr>
          <p:nvPr/>
        </p:nvSpPr>
        <p:spPr bwMode="auto">
          <a:xfrm>
            <a:off x="1157875" y="3685616"/>
            <a:ext cx="347140" cy="343735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27"/>
          <p:cNvSpPr>
            <a:spLocks/>
          </p:cNvSpPr>
          <p:nvPr/>
        </p:nvSpPr>
        <p:spPr bwMode="auto">
          <a:xfrm>
            <a:off x="1382920" y="4592582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27"/>
          <p:cNvSpPr>
            <a:spLocks/>
          </p:cNvSpPr>
          <p:nvPr/>
        </p:nvSpPr>
        <p:spPr bwMode="auto">
          <a:xfrm>
            <a:off x="1395106" y="3910204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27"/>
          <p:cNvSpPr>
            <a:spLocks/>
          </p:cNvSpPr>
          <p:nvPr/>
        </p:nvSpPr>
        <p:spPr bwMode="auto">
          <a:xfrm>
            <a:off x="1371234" y="3193584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27"/>
          <p:cNvSpPr>
            <a:spLocks/>
          </p:cNvSpPr>
          <p:nvPr/>
        </p:nvSpPr>
        <p:spPr bwMode="auto">
          <a:xfrm>
            <a:off x="1370936" y="2544961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27"/>
          <p:cNvSpPr>
            <a:spLocks/>
          </p:cNvSpPr>
          <p:nvPr/>
        </p:nvSpPr>
        <p:spPr bwMode="auto">
          <a:xfrm>
            <a:off x="1362289" y="1937614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27"/>
          <p:cNvSpPr>
            <a:spLocks/>
          </p:cNvSpPr>
          <p:nvPr/>
        </p:nvSpPr>
        <p:spPr bwMode="auto">
          <a:xfrm>
            <a:off x="1400884" y="5244333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27"/>
          <p:cNvSpPr>
            <a:spLocks/>
          </p:cNvSpPr>
          <p:nvPr/>
        </p:nvSpPr>
        <p:spPr bwMode="auto">
          <a:xfrm>
            <a:off x="1395430" y="5895237"/>
            <a:ext cx="61154" cy="60554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69900" y="5387405"/>
            <a:ext cx="2999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debyg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arolwg</a:t>
            </a:r>
            <a:r>
              <a:rPr lang="en-GB" sz="2000" dirty="0"/>
              <a:t> 2016/17     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Similar </a:t>
            </a:r>
            <a:r>
              <a:rPr lang="en-GB" sz="2000" dirty="0"/>
              <a:t>to 2016/17 survey</a:t>
            </a:r>
          </a:p>
        </p:txBody>
      </p:sp>
    </p:spTree>
    <p:extLst>
      <p:ext uri="{BB962C8B-B14F-4D97-AF65-F5344CB8AC3E}">
        <p14:creationId xmlns:p14="http://schemas.microsoft.com/office/powerpoint/2010/main" val="338028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66" y="1069428"/>
            <a:ext cx="11103334" cy="51404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4412" y="284636"/>
            <a:ext cx="53882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err="1" smtClean="0"/>
              <a:t>Anghytuno</a:t>
            </a:r>
            <a:r>
              <a:rPr lang="en-GB" sz="2800" b="1" dirty="0" smtClean="0"/>
              <a:t>/</a:t>
            </a:r>
            <a:r>
              <a:rPr lang="en-GB" sz="2800" b="1" dirty="0" err="1" smtClean="0"/>
              <a:t>Anghytuno’n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gryf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eu</a:t>
            </a:r>
            <a:r>
              <a:rPr lang="en-GB" sz="2800" b="1" dirty="0" smtClean="0"/>
              <a:t> bod yn gallu </a:t>
            </a:r>
            <a:r>
              <a:rPr lang="en-GB" sz="2800" b="1" dirty="0" err="1" smtClean="0"/>
              <a:t>rheoli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baich</a:t>
            </a:r>
            <a:r>
              <a:rPr lang="en-GB" sz="2800" b="1" dirty="0" smtClean="0"/>
              <a:t> gwaith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312024" y="193539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/>
              <a:t>Disagreed/strongly</a:t>
            </a:r>
            <a:r>
              <a:rPr lang="en-GB" sz="3200" b="1" dirty="0"/>
              <a:t> disagreed they were able to manage workload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11325414" y="1344002"/>
            <a:ext cx="466114" cy="34919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%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76489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240016" y="304559"/>
            <a:ext cx="5816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/>
              <a:t>Disagreed/strongly disagreed </a:t>
            </a:r>
            <a:r>
              <a:rPr lang="en-GB" sz="2800" b="1" dirty="0"/>
              <a:t>they</a:t>
            </a:r>
            <a:r>
              <a:rPr lang="en-GB" sz="3200" b="1" dirty="0"/>
              <a:t> were able to manage </a:t>
            </a:r>
            <a:r>
              <a:rPr lang="en-GB" sz="3200" b="1" dirty="0" smtClean="0"/>
              <a:t>workload by phase</a:t>
            </a:r>
            <a:endParaRPr lang="en-GB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77252" y="308131"/>
            <a:ext cx="59467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err="1" smtClean="0"/>
              <a:t>Anghytuno</a:t>
            </a:r>
            <a:r>
              <a:rPr lang="en-GB" sz="3200" b="1" dirty="0" smtClean="0"/>
              <a:t>/</a:t>
            </a:r>
            <a:r>
              <a:rPr lang="en-GB" sz="3200" b="1" dirty="0" err="1" smtClean="0"/>
              <a:t>Anghytuno’n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gryf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eu</a:t>
            </a:r>
            <a:r>
              <a:rPr lang="en-GB" sz="3200" b="1" dirty="0" smtClean="0"/>
              <a:t> bod </a:t>
            </a:r>
            <a:r>
              <a:rPr lang="en-GB" sz="2800" b="1" dirty="0" smtClean="0"/>
              <a:t>yn</a:t>
            </a:r>
            <a:r>
              <a:rPr lang="en-GB" sz="3200" b="1" dirty="0" smtClean="0"/>
              <a:t> gallu </a:t>
            </a:r>
            <a:r>
              <a:rPr lang="en-GB" sz="3200" b="1" dirty="0" err="1" smtClean="0"/>
              <a:t>rheoli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baich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gwaith</a:t>
            </a:r>
            <a:r>
              <a:rPr lang="en-GB" sz="3200" b="1" dirty="0" smtClean="0"/>
              <a:t> yn </a:t>
            </a:r>
            <a:r>
              <a:rPr lang="en-GB" sz="3200" b="1" dirty="0" err="1" smtClean="0"/>
              <a:t>ôl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cyflogaeth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839" y="1975528"/>
            <a:ext cx="5291477" cy="4175877"/>
          </a:xfrm>
          <a:prstGeom prst="rect">
            <a:avLst/>
          </a:prstGeom>
        </p:spPr>
      </p:pic>
      <p:sp>
        <p:nvSpPr>
          <p:cNvPr id="11" name="TextBox 1"/>
          <p:cNvSpPr txBox="1"/>
          <p:nvPr/>
        </p:nvSpPr>
        <p:spPr>
          <a:xfrm>
            <a:off x="11624961" y="1901798"/>
            <a:ext cx="432008" cy="3325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%</a:t>
            </a:r>
            <a:endParaRPr lang="en-GB" sz="16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68" y="1975528"/>
            <a:ext cx="5396782" cy="4276264"/>
          </a:xfrm>
          <a:prstGeom prst="rect">
            <a:avLst/>
          </a:prstGeom>
        </p:spPr>
      </p:pic>
      <p:sp>
        <p:nvSpPr>
          <p:cNvPr id="7" name="TextBox 1"/>
          <p:cNvSpPr txBox="1"/>
          <p:nvPr/>
        </p:nvSpPr>
        <p:spPr>
          <a:xfrm>
            <a:off x="5588146" y="1901797"/>
            <a:ext cx="432008" cy="3325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%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38858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062384" y="147341"/>
            <a:ext cx="47525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600" b="1" dirty="0" err="1" smtClean="0">
                <a:solidFill>
                  <a:prstClr val="black"/>
                </a:solidFill>
                <a:latin typeface="Calibri"/>
              </a:rPr>
              <a:t>Pwysau</a:t>
            </a:r>
            <a:r>
              <a:rPr lang="en-GB" altLang="en-US" sz="36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600" b="1" dirty="0" err="1" smtClean="0">
                <a:solidFill>
                  <a:prstClr val="black"/>
                </a:solidFill>
                <a:latin typeface="Calibri"/>
              </a:rPr>
              <a:t>llwyth</a:t>
            </a:r>
            <a:r>
              <a:rPr lang="en-GB" altLang="en-US" sz="36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en-US" sz="3600" b="1" dirty="0" err="1" smtClean="0">
                <a:solidFill>
                  <a:prstClr val="black"/>
                </a:solidFill>
                <a:latin typeface="Calibri"/>
              </a:rPr>
              <a:t>gwaith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176120" y="173996"/>
            <a:ext cx="4100480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r>
              <a:rPr lang="en-GB" altLang="en-US" sz="3500" b="1" dirty="0" smtClean="0">
                <a:solidFill>
                  <a:prstClr val="black"/>
                </a:solidFill>
                <a:latin typeface="Calibri"/>
              </a:rPr>
              <a:t>Workload pressures</a:t>
            </a:r>
            <a:endParaRPr lang="en-GB" altLang="en-US" sz="35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3423" y="773288"/>
            <a:ext cx="119182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err="1"/>
              <a:t>Wedi'i</a:t>
            </a:r>
            <a:r>
              <a:rPr lang="en-GB" sz="2400" b="1" dirty="0"/>
              <a:t> </a:t>
            </a:r>
            <a:r>
              <a:rPr lang="en-GB" sz="2400" b="1" dirty="0" err="1"/>
              <a:t>effeithio</a:t>
            </a:r>
            <a:r>
              <a:rPr lang="en-GB" sz="2400" b="1" dirty="0"/>
              <a:t> </a:t>
            </a:r>
            <a:r>
              <a:rPr lang="en-GB" sz="2400" b="1" dirty="0" err="1"/>
              <a:t>ar</a:t>
            </a:r>
            <a:r>
              <a:rPr lang="en-GB" sz="2400" b="1" dirty="0"/>
              <a:t> </a:t>
            </a:r>
            <a:r>
              <a:rPr lang="en-GB" sz="2400" b="1" dirty="0" err="1"/>
              <a:t>allu</a:t>
            </a:r>
            <a:r>
              <a:rPr lang="en-GB" sz="2400" b="1" dirty="0"/>
              <a:t> i </a:t>
            </a:r>
            <a:r>
              <a:rPr lang="en-GB" sz="2400" b="1" dirty="0" err="1"/>
              <a:t>reoli</a:t>
            </a:r>
            <a:r>
              <a:rPr lang="en-GB" sz="2400" b="1" dirty="0"/>
              <a:t> back </a:t>
            </a:r>
            <a:r>
              <a:rPr lang="en-GB" sz="2400" b="1" dirty="0" err="1" smtClean="0"/>
              <a:t>gwaith</a:t>
            </a:r>
            <a:r>
              <a:rPr lang="en-GB" sz="2400" b="1" dirty="0"/>
              <a:t> </a:t>
            </a:r>
            <a:r>
              <a:rPr lang="en-GB" sz="2400" b="1" dirty="0" smtClean="0"/>
              <a:t>                   Impacted </a:t>
            </a:r>
            <a:r>
              <a:rPr lang="en-GB" sz="2400" b="1" dirty="0"/>
              <a:t>on ability to manage </a:t>
            </a:r>
            <a:r>
              <a:rPr lang="en-GB" sz="2400" b="1" dirty="0" smtClean="0"/>
              <a:t>workload </a:t>
            </a:r>
            <a:endParaRPr lang="en-GB" sz="24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6662752" y="1374922"/>
            <a:ext cx="5112568" cy="655979"/>
            <a:chOff x="1200604" y="1934"/>
            <a:chExt cx="4115493" cy="655979"/>
          </a:xfrm>
        </p:grpSpPr>
        <p:sp>
          <p:nvSpPr>
            <p:cNvPr id="10" name="Pentagon 9"/>
            <p:cNvSpPr/>
            <p:nvPr/>
          </p:nvSpPr>
          <p:spPr>
            <a:xfrm rot="10800000">
              <a:off x="1200604" y="1934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 rot="21600000">
              <a:off x="1364599" y="1934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72064" y="2159232"/>
            <a:ext cx="5112568" cy="655979"/>
            <a:chOff x="1200604" y="853728"/>
            <a:chExt cx="4115493" cy="655979"/>
          </a:xfrm>
        </p:grpSpPr>
        <p:sp>
          <p:nvSpPr>
            <p:cNvPr id="13" name="Pentagon 12"/>
            <p:cNvSpPr/>
            <p:nvPr/>
          </p:nvSpPr>
          <p:spPr>
            <a:xfrm rot="10800000">
              <a:off x="1200604" y="853728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 rot="21600000">
              <a:off x="1364599" y="853728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A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dditional support  for learners (all)</a:t>
              </a:r>
              <a:endParaRPr lang="en-GB" sz="20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2752" y="2955634"/>
            <a:ext cx="5112568" cy="655979"/>
            <a:chOff x="1200604" y="1705522"/>
            <a:chExt cx="4115493" cy="655979"/>
          </a:xfrm>
        </p:grpSpPr>
        <p:sp>
          <p:nvSpPr>
            <p:cNvPr id="16" name="Pentagon 15"/>
            <p:cNvSpPr/>
            <p:nvPr/>
          </p:nvSpPr>
          <p:spPr>
            <a:xfrm rot="10800000">
              <a:off x="1200604" y="1705522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7" name="Pentagon 4"/>
            <p:cNvSpPr/>
            <p:nvPr/>
          </p:nvSpPr>
          <p:spPr>
            <a:xfrm rot="21600000">
              <a:off x="1364599" y="1705522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kern="12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ICT (school &amp; FE)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Pentagon 18"/>
          <p:cNvSpPr/>
          <p:nvPr/>
        </p:nvSpPr>
        <p:spPr>
          <a:xfrm rot="10800000">
            <a:off x="6670076" y="3776167"/>
            <a:ext cx="5112568" cy="655979"/>
          </a:xfrm>
          <a:prstGeom prst="homePlate">
            <a:avLst/>
          </a:prstGeom>
          <a:noFill/>
          <a:ln w="6350" cap="flat" cmpd="sng" algn="ctr">
            <a:solidFill>
              <a:srgbClr val="00491F">
                <a:alpha val="90000"/>
              </a:srgb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2" name="Pentagon 21"/>
          <p:cNvSpPr/>
          <p:nvPr/>
        </p:nvSpPr>
        <p:spPr>
          <a:xfrm rot="10800000">
            <a:off x="1299841" y="3777460"/>
            <a:ext cx="4882074" cy="655979"/>
          </a:xfrm>
          <a:prstGeom prst="homePlate">
            <a:avLst/>
          </a:prstGeom>
          <a:noFill/>
          <a:ln w="6350" cap="flat" cmpd="sng" algn="ctr">
            <a:solidFill>
              <a:srgbClr val="00491F">
                <a:alpha val="90000"/>
              </a:srgb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grpSp>
        <p:nvGrpSpPr>
          <p:cNvPr id="24" name="Group 23"/>
          <p:cNvGrpSpPr/>
          <p:nvPr/>
        </p:nvGrpSpPr>
        <p:grpSpPr>
          <a:xfrm>
            <a:off x="6670076" y="4616406"/>
            <a:ext cx="5112568" cy="655979"/>
            <a:chOff x="1200604" y="4260904"/>
            <a:chExt cx="4115493" cy="655979"/>
          </a:xfrm>
        </p:grpSpPr>
        <p:sp>
          <p:nvSpPr>
            <p:cNvPr id="25" name="Pentagon 24"/>
            <p:cNvSpPr/>
            <p:nvPr/>
          </p:nvSpPr>
          <p:spPr>
            <a:xfrm rot="10800000">
              <a:off x="1200604" y="4260904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Pentagon 4"/>
            <p:cNvSpPr/>
            <p:nvPr/>
          </p:nvSpPr>
          <p:spPr>
            <a:xfrm rot="21600000">
              <a:off x="1364599" y="4260904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Class size or caseload (school &amp; WBLP)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354737" y="1345757"/>
            <a:ext cx="4860720" cy="688993"/>
            <a:chOff x="1322482" y="110337"/>
            <a:chExt cx="4599200" cy="688993"/>
          </a:xfrm>
        </p:grpSpPr>
        <p:sp>
          <p:nvSpPr>
            <p:cNvPr id="28" name="Pentagon 27"/>
            <p:cNvSpPr/>
            <p:nvPr/>
          </p:nvSpPr>
          <p:spPr>
            <a:xfrm rot="10800000">
              <a:off x="1322482" y="143180"/>
              <a:ext cx="4599200" cy="656150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Pentagon 4"/>
            <p:cNvSpPr/>
            <p:nvPr/>
          </p:nvSpPr>
          <p:spPr>
            <a:xfrm>
              <a:off x="1424571" y="110337"/>
              <a:ext cx="4435163" cy="65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344" tIns="72390" rIns="135128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kern="12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Gweinyddiaeth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 / gwaith </a:t>
              </a: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papur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 (pob un)</a:t>
              </a: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 </a:t>
              </a:r>
              <a:endParaRPr lang="en-GB" sz="20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357882" y="2184873"/>
            <a:ext cx="4861549" cy="664487"/>
            <a:chOff x="1322482" y="759616"/>
            <a:chExt cx="4599984" cy="664487"/>
          </a:xfrm>
        </p:grpSpPr>
        <p:sp>
          <p:nvSpPr>
            <p:cNvPr id="33" name="Pentagon 32"/>
            <p:cNvSpPr/>
            <p:nvPr/>
          </p:nvSpPr>
          <p:spPr>
            <a:xfrm rot="10800000">
              <a:off x="1322482" y="759616"/>
              <a:ext cx="4599200" cy="656150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Pentagon 4"/>
            <p:cNvSpPr/>
            <p:nvPr/>
          </p:nvSpPr>
          <p:spPr>
            <a:xfrm>
              <a:off x="1487303" y="767953"/>
              <a:ext cx="4435163" cy="65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344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dirty="0" err="1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C</a:t>
              </a: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efnogaeth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 </a:t>
              </a: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ychwanegol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 </a:t>
              </a:r>
              <a:r>
                <a:rPr lang="en-GB" sz="20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i</a:t>
              </a:r>
              <a:r>
                <a:rPr lang="en-GB" sz="20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 </a:t>
              </a: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ddysgwyr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 (</a:t>
              </a: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pob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</a:rPr>
                <a:t> un) 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344255" y="2984860"/>
            <a:ext cx="4860720" cy="656150"/>
            <a:chOff x="1322482" y="1705325"/>
            <a:chExt cx="4599200" cy="656150"/>
          </a:xfrm>
        </p:grpSpPr>
        <p:sp>
          <p:nvSpPr>
            <p:cNvPr id="37" name="Pentagon 36"/>
            <p:cNvSpPr/>
            <p:nvPr/>
          </p:nvSpPr>
          <p:spPr>
            <a:xfrm rot="10800000">
              <a:off x="1322482" y="1705325"/>
              <a:ext cx="4599200" cy="656150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8" name="Pentagon 4"/>
            <p:cNvSpPr/>
            <p:nvPr/>
          </p:nvSpPr>
          <p:spPr>
            <a:xfrm rot="21600000">
              <a:off x="1486519" y="1705325"/>
              <a:ext cx="4435163" cy="65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344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TGCh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lang="en-GB" sz="2000" kern="1200" dirty="0" err="1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ysgol</a:t>
              </a:r>
              <a:r>
                <a:rPr lang="en-GB" sz="2000" kern="12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 panose="020F0502020204030204"/>
                  <a:ea typeface="+mn-ea"/>
                  <a:cs typeface="+mn-cs"/>
                </a:rPr>
                <a:t> ac AB)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70076" y="5408836"/>
            <a:ext cx="5112568" cy="655979"/>
            <a:chOff x="1200604" y="3409110"/>
            <a:chExt cx="4115493" cy="655979"/>
          </a:xfrm>
        </p:grpSpPr>
        <p:sp>
          <p:nvSpPr>
            <p:cNvPr id="46" name="Pentagon 45"/>
            <p:cNvSpPr/>
            <p:nvPr/>
          </p:nvSpPr>
          <p:spPr>
            <a:xfrm rot="10800000">
              <a:off x="1200604" y="3409110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7" name="Pentagon 4"/>
            <p:cNvSpPr/>
            <p:nvPr/>
          </p:nvSpPr>
          <p:spPr>
            <a:xfrm rot="21600000">
              <a:off x="1364599" y="3409110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</a:rPr>
                <a:t>Time </a:t>
              </a:r>
              <a:r>
                <a:rPr lang="en-GB" sz="2000" dirty="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</a:rPr>
                <a:t>available for PPA (teachers)</a:t>
              </a:r>
              <a:endPara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99840" y="4606279"/>
            <a:ext cx="4898241" cy="666106"/>
            <a:chOff x="1188227" y="3932913"/>
            <a:chExt cx="4147261" cy="666106"/>
          </a:xfrm>
        </p:grpSpPr>
        <p:sp>
          <p:nvSpPr>
            <p:cNvPr id="49" name="Pentagon 48"/>
            <p:cNvSpPr/>
            <p:nvPr/>
          </p:nvSpPr>
          <p:spPr>
            <a:xfrm rot="10800000">
              <a:off x="1188227" y="3932913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0" name="Pentagon 4"/>
            <p:cNvSpPr/>
            <p:nvPr/>
          </p:nvSpPr>
          <p:spPr>
            <a:xfrm>
              <a:off x="1383990" y="3943040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altLang="en-US" sz="2000" kern="1200" dirty="0" err="1" smtClean="0">
                  <a:solidFill>
                    <a:prstClr val="black"/>
                  </a:solidFill>
                  <a:latin typeface="Calibri"/>
                </a:rPr>
                <a:t>Maint</a:t>
              </a: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altLang="en-US" sz="2000" kern="1200" dirty="0" err="1" smtClean="0">
                  <a:solidFill>
                    <a:prstClr val="black"/>
                  </a:solidFill>
                  <a:latin typeface="Calibri"/>
                </a:rPr>
                <a:t>dosbarthiadau</a:t>
              </a: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altLang="en-US" sz="2000" kern="1200" dirty="0" err="1" smtClean="0">
                  <a:solidFill>
                    <a:prstClr val="black"/>
                  </a:solidFill>
                  <a:latin typeface="Calibri"/>
                </a:rPr>
                <a:t>neu</a:t>
              </a: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altLang="en-US" sz="2000" kern="1200" dirty="0" err="1" smtClean="0">
                  <a:solidFill>
                    <a:prstClr val="black"/>
                  </a:solidFill>
                  <a:latin typeface="Calibri"/>
                </a:rPr>
                <a:t>llwyth</a:t>
              </a: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altLang="en-US" sz="2000" kern="1200" dirty="0" err="1" smtClean="0">
                  <a:solidFill>
                    <a:prstClr val="black"/>
                  </a:solidFill>
                  <a:latin typeface="Calibri"/>
                </a:rPr>
                <a:t>achosion</a:t>
              </a: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 (</a:t>
              </a:r>
              <a:r>
                <a:rPr lang="en-GB" altLang="en-US" sz="2000" kern="1200" dirty="0" err="1" smtClean="0">
                  <a:solidFill>
                    <a:prstClr val="black"/>
                  </a:solidFill>
                  <a:latin typeface="Calibri"/>
                </a:rPr>
                <a:t>ysgol</a:t>
              </a:r>
              <a:r>
                <a:rPr lang="en-GB" altLang="en-US" sz="2000" kern="1200" dirty="0" smtClean="0">
                  <a:solidFill>
                    <a:prstClr val="black"/>
                  </a:solidFill>
                  <a:latin typeface="Calibri"/>
                </a:rPr>
                <a:t> a WBLP)</a:t>
              </a:r>
            </a:p>
          </p:txBody>
        </p:sp>
      </p:grpSp>
      <p:sp>
        <p:nvSpPr>
          <p:cNvPr id="51" name="Rectangle 50"/>
          <p:cNvSpPr/>
          <p:nvPr/>
        </p:nvSpPr>
        <p:spPr>
          <a:xfrm>
            <a:off x="7102124" y="1533879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Administration / paperwork (all</a:t>
            </a:r>
            <a:r>
              <a:rPr lang="en-GB" sz="20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)</a:t>
            </a:r>
            <a:endParaRPr lang="en-GB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289267" y="5408835"/>
            <a:ext cx="4860720" cy="727987"/>
            <a:chOff x="1321142" y="3949286"/>
            <a:chExt cx="4115493" cy="727987"/>
          </a:xfrm>
        </p:grpSpPr>
        <p:sp>
          <p:nvSpPr>
            <p:cNvPr id="55" name="Pentagon 54"/>
            <p:cNvSpPr/>
            <p:nvPr/>
          </p:nvSpPr>
          <p:spPr>
            <a:xfrm rot="10800000">
              <a:off x="1321142" y="3949286"/>
              <a:ext cx="4115493" cy="655979"/>
            </a:xfrm>
            <a:prstGeom prst="homePlate">
              <a:avLst/>
            </a:prstGeom>
            <a:noFill/>
            <a:ln w="6350" cap="flat" cmpd="sng" algn="ctr">
              <a:solidFill>
                <a:srgbClr val="00491F">
                  <a:alpha val="90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Pentagon 4"/>
            <p:cNvSpPr/>
            <p:nvPr/>
          </p:nvSpPr>
          <p:spPr>
            <a:xfrm>
              <a:off x="1364599" y="4021294"/>
              <a:ext cx="3951498" cy="6559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9269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1757081" y="3911795"/>
            <a:ext cx="42034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Heriau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</a:t>
            </a:r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cyflwyno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</a:t>
            </a:r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dysgu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o bell / </a:t>
            </a:r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cyfunol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</a:t>
            </a:r>
            <a:endParaRPr lang="en-GB" sz="2000" dirty="0"/>
          </a:p>
        </p:txBody>
      </p:sp>
      <p:sp>
        <p:nvSpPr>
          <p:cNvPr id="58" name="Rectangle 57"/>
          <p:cNvSpPr/>
          <p:nvPr/>
        </p:nvSpPr>
        <p:spPr>
          <a:xfrm>
            <a:off x="2207568" y="5539996"/>
            <a:ext cx="3669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Amser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</a:t>
            </a:r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ar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</a:t>
            </a:r>
            <a:r>
              <a:rPr lang="en-GB" sz="2000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gael</a:t>
            </a:r>
            <a:r>
              <a:rPr lang="en-GB" sz="20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 </a:t>
            </a:r>
            <a:r>
              <a:rPr lang="en-GB" sz="20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am CPA (</a:t>
            </a:r>
            <a:r>
              <a:rPr lang="en-GB" sz="2000" dirty="0" err="1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athrawon</a:t>
            </a:r>
            <a:r>
              <a:rPr lang="en-GB" sz="20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</a:rPr>
              <a:t>)</a:t>
            </a:r>
            <a:endParaRPr lang="en-GB" sz="2000" dirty="0"/>
          </a:p>
        </p:txBody>
      </p:sp>
      <p:sp>
        <p:nvSpPr>
          <p:cNvPr id="59" name="Rectangle 58"/>
          <p:cNvSpPr/>
          <p:nvPr/>
        </p:nvSpPr>
        <p:spPr>
          <a:xfrm>
            <a:off x="227622" y="5408835"/>
            <a:ext cx="685845" cy="594527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0" name="Rectangle 59"/>
          <p:cNvSpPr/>
          <p:nvPr/>
        </p:nvSpPr>
        <p:spPr>
          <a:xfrm>
            <a:off x="173423" y="4599931"/>
            <a:ext cx="867300" cy="746408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1" name="Rectangle 60"/>
          <p:cNvSpPr/>
          <p:nvPr/>
        </p:nvSpPr>
        <p:spPr>
          <a:xfrm>
            <a:off x="244427" y="3828595"/>
            <a:ext cx="750920" cy="647388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2" name="Rectangle 61"/>
          <p:cNvSpPr/>
          <p:nvPr/>
        </p:nvSpPr>
        <p:spPr>
          <a:xfrm>
            <a:off x="205618" y="2982057"/>
            <a:ext cx="802909" cy="658953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Rectangle 62"/>
          <p:cNvSpPr/>
          <p:nvPr/>
        </p:nvSpPr>
        <p:spPr>
          <a:xfrm>
            <a:off x="219419" y="2091335"/>
            <a:ext cx="769447" cy="703137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4" name="Rectangle 63"/>
          <p:cNvSpPr/>
          <p:nvPr/>
        </p:nvSpPr>
        <p:spPr>
          <a:xfrm>
            <a:off x="257134" y="1274564"/>
            <a:ext cx="713104" cy="692823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5" name="Pentagon 4"/>
          <p:cNvSpPr/>
          <p:nvPr/>
        </p:nvSpPr>
        <p:spPr>
          <a:xfrm>
            <a:off x="6960096" y="3820004"/>
            <a:ext cx="4752528" cy="65597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9269" tIns="68580" rIns="128016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kern="12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  <a:ea typeface="+mn-ea"/>
                <a:cs typeface="+mn-cs"/>
              </a:rPr>
              <a:t>Challenges of remote/blended learning (all)</a:t>
            </a:r>
            <a:endParaRPr lang="en-GB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743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 Workforce Council Template</Template>
  <TotalTime>10243</TotalTime>
  <Words>1917</Words>
  <Application>Microsoft Office PowerPoint</Application>
  <PresentationFormat>Widescreen</PresentationFormat>
  <Paragraphs>409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inherit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Crynodeb</vt:lpstr>
      <vt:lpstr>Differences across registrant groups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Hayden Llewellyn</dc:creator>
  <cp:lastModifiedBy>Lloyd Williams</cp:lastModifiedBy>
  <cp:revision>842</cp:revision>
  <cp:lastPrinted>2017-03-09T08:30:35Z</cp:lastPrinted>
  <dcterms:created xsi:type="dcterms:W3CDTF">2015-03-04T15:40:02Z</dcterms:created>
  <dcterms:modified xsi:type="dcterms:W3CDTF">2021-11-05T10:14:50Z</dcterms:modified>
</cp:coreProperties>
</file>